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20afb364b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15ba902a040ef"/>
  </p:sldMasterIdLst>
  <p:sldIdLst>
    <p:sldId xmlns:r="http://schemas.openxmlformats.org/officeDocument/2006/relationships" id="256" r:id="Rae2d05523af446ce"/>
    <p:sldId xmlns:r="http://schemas.openxmlformats.org/officeDocument/2006/relationships" id="257" r:id="Rac23c9d56ac3451d"/>
    <p:sldId xmlns:r="http://schemas.openxmlformats.org/officeDocument/2006/relationships" id="258" r:id="R9703fd3ad52547da"/>
    <p:sldId xmlns:r="http://schemas.openxmlformats.org/officeDocument/2006/relationships" id="259" r:id="R9d8bd3e9a90c41d7"/>
    <p:sldId xmlns:r="http://schemas.openxmlformats.org/officeDocument/2006/relationships" id="260" r:id="Rb26b2d4824194f4b"/>
    <p:sldId xmlns:r="http://schemas.openxmlformats.org/officeDocument/2006/relationships" id="261" r:id="R6d5336a6c9c2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15ba902a040ef" /><Relationship Type="http://schemas.openxmlformats.org/officeDocument/2006/relationships/slide" Target="/ppt/slides/slide1.xml" Id="Rae2d05523af446ce" /><Relationship Type="http://schemas.openxmlformats.org/officeDocument/2006/relationships/slide" Target="/ppt/slides/slide2.xml" Id="Rac23c9d56ac3451d" /><Relationship Type="http://schemas.openxmlformats.org/officeDocument/2006/relationships/slide" Target="/ppt/slides/slide3.xml" Id="R9703fd3ad52547da" /><Relationship Type="http://schemas.openxmlformats.org/officeDocument/2006/relationships/slide" Target="/ppt/slides/slide4.xml" Id="R9d8bd3e9a90c41d7" /><Relationship Type="http://schemas.openxmlformats.org/officeDocument/2006/relationships/slide" Target="/ppt/slides/slide5.xml" Id="Rb26b2d4824194f4b" /><Relationship Type="http://schemas.openxmlformats.org/officeDocument/2006/relationships/slide" Target="/ppt/slides/slide6.xml" Id="R6d5336a6c9c2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e351dff77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59efd940494f" /><Relationship Type="http://schemas.openxmlformats.org/officeDocument/2006/relationships/theme" Target="/ppt/slideMasters/theme/theme1.xml" Id="Ra3b3c2a82886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e59efd940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bb29f859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652b2f07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b7d24b26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a6716194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309630b5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44eee1cf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