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1d0f64c72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9855766914595"/>
  </p:sldMasterIdLst>
  <p:sldIdLst>
    <p:sldId xmlns:r="http://schemas.openxmlformats.org/officeDocument/2006/relationships" id="256" r:id="R790686a7704e4565"/>
    <p:sldId xmlns:r="http://schemas.openxmlformats.org/officeDocument/2006/relationships" id="257" r:id="R5ebcc04acb2e4b04"/>
    <p:sldId xmlns:r="http://schemas.openxmlformats.org/officeDocument/2006/relationships" id="258" r:id="R3aa4eb9ef5444068"/>
    <p:sldId xmlns:r="http://schemas.openxmlformats.org/officeDocument/2006/relationships" id="259" r:id="Rb4dabb2d50d9422b"/>
    <p:sldId xmlns:r="http://schemas.openxmlformats.org/officeDocument/2006/relationships" id="260" r:id="R30dc29d618814ad7"/>
    <p:sldId xmlns:r="http://schemas.openxmlformats.org/officeDocument/2006/relationships" id="261" r:id="R70ab616c3165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9855766914595" /><Relationship Type="http://schemas.openxmlformats.org/officeDocument/2006/relationships/slide" Target="/ppt/slides/slide1.xml" Id="R790686a7704e4565" /><Relationship Type="http://schemas.openxmlformats.org/officeDocument/2006/relationships/slide" Target="/ppt/slides/slide2.xml" Id="R5ebcc04acb2e4b04" /><Relationship Type="http://schemas.openxmlformats.org/officeDocument/2006/relationships/slide" Target="/ppt/slides/slide3.xml" Id="R3aa4eb9ef5444068" /><Relationship Type="http://schemas.openxmlformats.org/officeDocument/2006/relationships/slide" Target="/ppt/slides/slide4.xml" Id="Rb4dabb2d50d9422b" /><Relationship Type="http://schemas.openxmlformats.org/officeDocument/2006/relationships/slide" Target="/ppt/slides/slide5.xml" Id="R30dc29d618814ad7" /><Relationship Type="http://schemas.openxmlformats.org/officeDocument/2006/relationships/slide" Target="/ppt/slides/slide6.xml" Id="R70ab616c3165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d38b8ebd5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089c308fd4e85" /><Relationship Type="http://schemas.openxmlformats.org/officeDocument/2006/relationships/theme" Target="/ppt/slideMasters/theme/theme1.xml" Id="R7babd9f4dcb240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089c308fd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a6114fe06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e795940a5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a9b18e6c2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775a45625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51fce568b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034fd7df7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LUNNER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Vannebos veg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61323000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912 427 730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