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595d71fac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13161e6b04381"/>
  </p:sldMasterIdLst>
  <p:sldIdLst>
    <p:sldId xmlns:r="http://schemas.openxmlformats.org/officeDocument/2006/relationships" id="256" r:id="Ra83f720247454d6c"/>
    <p:sldId xmlns:r="http://schemas.openxmlformats.org/officeDocument/2006/relationships" id="257" r:id="R317185f974544a3d"/>
    <p:sldId xmlns:r="http://schemas.openxmlformats.org/officeDocument/2006/relationships" id="258" r:id="R0ab0b6a6592f4578"/>
    <p:sldId xmlns:r="http://schemas.openxmlformats.org/officeDocument/2006/relationships" id="259" r:id="R0baf309ba8a9429e"/>
    <p:sldId xmlns:r="http://schemas.openxmlformats.org/officeDocument/2006/relationships" id="260" r:id="R09efb88e866d4520"/>
    <p:sldId xmlns:r="http://schemas.openxmlformats.org/officeDocument/2006/relationships" id="261" r:id="Rc4ef2c10edf64f18"/>
    <p:sldId xmlns:r="http://schemas.openxmlformats.org/officeDocument/2006/relationships" id="262" r:id="R86ef2f768ded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13161e6b04381" /><Relationship Type="http://schemas.openxmlformats.org/officeDocument/2006/relationships/slide" Target="/ppt/slides/slide1.xml" Id="Ra83f720247454d6c" /><Relationship Type="http://schemas.openxmlformats.org/officeDocument/2006/relationships/slide" Target="/ppt/slides/slide2.xml" Id="R317185f974544a3d" /><Relationship Type="http://schemas.openxmlformats.org/officeDocument/2006/relationships/slide" Target="/ppt/slides/slide3.xml" Id="R0ab0b6a6592f4578" /><Relationship Type="http://schemas.openxmlformats.org/officeDocument/2006/relationships/slide" Target="/ppt/slides/slide4.xml" Id="R0baf309ba8a9429e" /><Relationship Type="http://schemas.openxmlformats.org/officeDocument/2006/relationships/slide" Target="/ppt/slides/slide5.xml" Id="R09efb88e866d4520" /><Relationship Type="http://schemas.openxmlformats.org/officeDocument/2006/relationships/slide" Target="/ppt/slides/slide6.xml" Id="Rc4ef2c10edf64f18" /><Relationship Type="http://schemas.openxmlformats.org/officeDocument/2006/relationships/slide" Target="/ppt/slides/slide7.xml" Id="R86ef2f768ded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9fb20fd26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33c325344210" /><Relationship Type="http://schemas.openxmlformats.org/officeDocument/2006/relationships/theme" Target="/ppt/slideMasters/theme/theme1.xml" Id="R10175eec3abd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033c32534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49e04661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c9f48902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a4a70c33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ab8ddb040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d29f74114e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88c70fd6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e33d621b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AS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PARKADEN BJØRKELANGEN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 Eiendom AS, Kongens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912 417 875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