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2858bbcc674a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b2a59bb47748df"/>
  </p:sldMasterIdLst>
  <p:sldIdLst>
    <p:sldId xmlns:r="http://schemas.openxmlformats.org/officeDocument/2006/relationships" id="256" r:id="R42ab2ebe21124eba"/>
    <p:sldId xmlns:r="http://schemas.openxmlformats.org/officeDocument/2006/relationships" id="257" r:id="Rded4ff17ed364c74"/>
    <p:sldId xmlns:r="http://schemas.openxmlformats.org/officeDocument/2006/relationships" id="258" r:id="Rd251460dabab456e"/>
    <p:sldId xmlns:r="http://schemas.openxmlformats.org/officeDocument/2006/relationships" id="259" r:id="Rc1e4d18a146a42e3"/>
    <p:sldId xmlns:r="http://schemas.openxmlformats.org/officeDocument/2006/relationships" id="260" r:id="R890e9375a79a4049"/>
    <p:sldId xmlns:r="http://schemas.openxmlformats.org/officeDocument/2006/relationships" id="261" r:id="Re15390be49a74157"/>
    <p:sldId xmlns:r="http://schemas.openxmlformats.org/officeDocument/2006/relationships" id="262" r:id="Rb2beb33a795d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b2a59bb47748df" /><Relationship Type="http://schemas.openxmlformats.org/officeDocument/2006/relationships/slide" Target="/ppt/slides/slide1.xml" Id="R42ab2ebe21124eba" /><Relationship Type="http://schemas.openxmlformats.org/officeDocument/2006/relationships/slide" Target="/ppt/slides/slide2.xml" Id="Rded4ff17ed364c74" /><Relationship Type="http://schemas.openxmlformats.org/officeDocument/2006/relationships/slide" Target="/ppt/slides/slide3.xml" Id="Rd251460dabab456e" /><Relationship Type="http://schemas.openxmlformats.org/officeDocument/2006/relationships/slide" Target="/ppt/slides/slide4.xml" Id="Rc1e4d18a146a42e3" /><Relationship Type="http://schemas.openxmlformats.org/officeDocument/2006/relationships/slide" Target="/ppt/slides/slide5.xml" Id="R890e9375a79a4049" /><Relationship Type="http://schemas.openxmlformats.org/officeDocument/2006/relationships/slide" Target="/ppt/slides/slide6.xml" Id="Re15390be49a74157" /><Relationship Type="http://schemas.openxmlformats.org/officeDocument/2006/relationships/slide" Target="/ppt/slides/slide7.xml" Id="Rb2beb33a795d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acd1f1cc843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ebef4e94a429c" /><Relationship Type="http://schemas.openxmlformats.org/officeDocument/2006/relationships/theme" Target="/ppt/slideMasters/theme/theme1.xml" Id="R1f17448cf74443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7ebef4e94a42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8471ccb754a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52654731446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c631b49314d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9ff86d8f44f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f82bdf13e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88d09880441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edd1fc1994f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THOVSLAND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THOVSLAND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3 187 879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5 562 863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THOVSLAND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Lundsåsen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3719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912 413 713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