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ecd1a186c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7bcb05ed64c60"/>
  </p:sldMasterIdLst>
  <p:sldIdLst>
    <p:sldId xmlns:r="http://schemas.openxmlformats.org/officeDocument/2006/relationships" id="256" r:id="R5cf839d6b0eb4cb8"/>
    <p:sldId xmlns:r="http://schemas.openxmlformats.org/officeDocument/2006/relationships" id="257" r:id="Rfd2b2125351b4252"/>
    <p:sldId xmlns:r="http://schemas.openxmlformats.org/officeDocument/2006/relationships" id="258" r:id="Ra385226aee9d4aeb"/>
    <p:sldId xmlns:r="http://schemas.openxmlformats.org/officeDocument/2006/relationships" id="259" r:id="Rf463bda383b74c48"/>
    <p:sldId xmlns:r="http://schemas.openxmlformats.org/officeDocument/2006/relationships" id="260" r:id="R99cb084f6d394439"/>
    <p:sldId xmlns:r="http://schemas.openxmlformats.org/officeDocument/2006/relationships" id="261" r:id="Rd87c83b78bd44a90"/>
    <p:sldId xmlns:r="http://schemas.openxmlformats.org/officeDocument/2006/relationships" id="262" r:id="R597ea8a65f64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7bcb05ed64c60" /><Relationship Type="http://schemas.openxmlformats.org/officeDocument/2006/relationships/slide" Target="/ppt/slides/slide1.xml" Id="R5cf839d6b0eb4cb8" /><Relationship Type="http://schemas.openxmlformats.org/officeDocument/2006/relationships/slide" Target="/ppt/slides/slide2.xml" Id="Rfd2b2125351b4252" /><Relationship Type="http://schemas.openxmlformats.org/officeDocument/2006/relationships/slide" Target="/ppt/slides/slide3.xml" Id="Ra385226aee9d4aeb" /><Relationship Type="http://schemas.openxmlformats.org/officeDocument/2006/relationships/slide" Target="/ppt/slides/slide4.xml" Id="Rf463bda383b74c48" /><Relationship Type="http://schemas.openxmlformats.org/officeDocument/2006/relationships/slide" Target="/ppt/slides/slide5.xml" Id="R99cb084f6d394439" /><Relationship Type="http://schemas.openxmlformats.org/officeDocument/2006/relationships/slide" Target="/ppt/slides/slide6.xml" Id="Rd87c83b78bd44a90" /><Relationship Type="http://schemas.openxmlformats.org/officeDocument/2006/relationships/slide" Target="/ppt/slides/slide7.xml" Id="R597ea8a65f64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4fa70b6ce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da6983e2494d" /><Relationship Type="http://schemas.openxmlformats.org/officeDocument/2006/relationships/theme" Target="/ppt/slideMasters/theme/theme1.xml" Id="R72934ffe7ce6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8da6983e2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12c4e5dd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b4a0d7df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c3d94649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24beda1ea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6ebca605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e5107362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e0b264b8d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