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cd4a65f69840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d7ff3bd5a64c94"/>
  </p:sldMasterIdLst>
  <p:sldIdLst>
    <p:sldId xmlns:r="http://schemas.openxmlformats.org/officeDocument/2006/relationships" id="256" r:id="R0a52edf6c5ee4c6c"/>
    <p:sldId xmlns:r="http://schemas.openxmlformats.org/officeDocument/2006/relationships" id="257" r:id="R9ed693c084164308"/>
    <p:sldId xmlns:r="http://schemas.openxmlformats.org/officeDocument/2006/relationships" id="258" r:id="R58a96e506dbe4f0d"/>
    <p:sldId xmlns:r="http://schemas.openxmlformats.org/officeDocument/2006/relationships" id="259" r:id="Rf822adc00af44a78"/>
    <p:sldId xmlns:r="http://schemas.openxmlformats.org/officeDocument/2006/relationships" id="260" r:id="Rac734c15b0a241e6"/>
    <p:sldId xmlns:r="http://schemas.openxmlformats.org/officeDocument/2006/relationships" id="261" r:id="R8aa01c8e091f45f9"/>
    <p:sldId xmlns:r="http://schemas.openxmlformats.org/officeDocument/2006/relationships" id="262" r:id="R40511037b3ba42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d7ff3bd5a64c94" /><Relationship Type="http://schemas.openxmlformats.org/officeDocument/2006/relationships/slide" Target="/ppt/slides/slide1.xml" Id="R0a52edf6c5ee4c6c" /><Relationship Type="http://schemas.openxmlformats.org/officeDocument/2006/relationships/slide" Target="/ppt/slides/slide2.xml" Id="R9ed693c084164308" /><Relationship Type="http://schemas.openxmlformats.org/officeDocument/2006/relationships/slide" Target="/ppt/slides/slide3.xml" Id="R58a96e506dbe4f0d" /><Relationship Type="http://schemas.openxmlformats.org/officeDocument/2006/relationships/slide" Target="/ppt/slides/slide4.xml" Id="Rf822adc00af44a78" /><Relationship Type="http://schemas.openxmlformats.org/officeDocument/2006/relationships/slide" Target="/ppt/slides/slide5.xml" Id="Rac734c15b0a241e6" /><Relationship Type="http://schemas.openxmlformats.org/officeDocument/2006/relationships/slide" Target="/ppt/slides/slide6.xml" Id="R8aa01c8e091f45f9" /><Relationship Type="http://schemas.openxmlformats.org/officeDocument/2006/relationships/slide" Target="/ppt/slides/slide7.xml" Id="R40511037b3ba42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d1ab1a388f4c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ffccaa7e4415f" /><Relationship Type="http://schemas.openxmlformats.org/officeDocument/2006/relationships/theme" Target="/ppt/slideMasters/theme/theme1.xml" Id="R1ba21ef83d1e48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5ffccaa7e441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0ea9da74344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0e3ee793246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bccac14e145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9250a6e754e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e7846dc034c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15f8e1ae945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3d35cdf414b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−379 423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1 882 056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2 055 667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SYNNES-SANDBERG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ELLIS INVEST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912 348 091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