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50097e7cf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36d4b86794300"/>
  </p:sldMasterIdLst>
  <p:sldIdLst>
    <p:sldId xmlns:r="http://schemas.openxmlformats.org/officeDocument/2006/relationships" id="256" r:id="R474512c931c14d9f"/>
    <p:sldId xmlns:r="http://schemas.openxmlformats.org/officeDocument/2006/relationships" id="257" r:id="Ra7ec50d687824e18"/>
    <p:sldId xmlns:r="http://schemas.openxmlformats.org/officeDocument/2006/relationships" id="258" r:id="Rd3a17919f53043d9"/>
    <p:sldId xmlns:r="http://schemas.openxmlformats.org/officeDocument/2006/relationships" id="259" r:id="Rf51f80a5d3754d6e"/>
    <p:sldId xmlns:r="http://schemas.openxmlformats.org/officeDocument/2006/relationships" id="260" r:id="Re6e07362ab754be1"/>
    <p:sldId xmlns:r="http://schemas.openxmlformats.org/officeDocument/2006/relationships" id="261" r:id="R0f9cb46ed18f4260"/>
    <p:sldId xmlns:r="http://schemas.openxmlformats.org/officeDocument/2006/relationships" id="262" r:id="R6964edf94afe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36d4b86794300" /><Relationship Type="http://schemas.openxmlformats.org/officeDocument/2006/relationships/slide" Target="/ppt/slides/slide1.xml" Id="R474512c931c14d9f" /><Relationship Type="http://schemas.openxmlformats.org/officeDocument/2006/relationships/slide" Target="/ppt/slides/slide2.xml" Id="Ra7ec50d687824e18" /><Relationship Type="http://schemas.openxmlformats.org/officeDocument/2006/relationships/slide" Target="/ppt/slides/slide3.xml" Id="Rd3a17919f53043d9" /><Relationship Type="http://schemas.openxmlformats.org/officeDocument/2006/relationships/slide" Target="/ppt/slides/slide4.xml" Id="Rf51f80a5d3754d6e" /><Relationship Type="http://schemas.openxmlformats.org/officeDocument/2006/relationships/slide" Target="/ppt/slides/slide5.xml" Id="Re6e07362ab754be1" /><Relationship Type="http://schemas.openxmlformats.org/officeDocument/2006/relationships/slide" Target="/ppt/slides/slide6.xml" Id="R0f9cb46ed18f4260" /><Relationship Type="http://schemas.openxmlformats.org/officeDocument/2006/relationships/slide" Target="/ppt/slides/slide7.xml" Id="R6964edf94afe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d1e46b98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71fe9fe2344e0" /><Relationship Type="http://schemas.openxmlformats.org/officeDocument/2006/relationships/theme" Target="/ppt/slideMasters/theme/theme1.xml" Id="R73695edd262a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71fe9fe23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8e2430fc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3168f254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8ac70a87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5fcc6b49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65e0016b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58205786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dc7a66aa3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