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6147374ad5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8be21c449460a"/>
  </p:sldMasterIdLst>
  <p:sldIdLst>
    <p:sldId xmlns:r="http://schemas.openxmlformats.org/officeDocument/2006/relationships" id="256" r:id="Rfc9a99bb2aa94293"/>
    <p:sldId xmlns:r="http://schemas.openxmlformats.org/officeDocument/2006/relationships" id="257" r:id="R2e96ddc714bf4f7f"/>
    <p:sldId xmlns:r="http://schemas.openxmlformats.org/officeDocument/2006/relationships" id="258" r:id="Re88136ad24344125"/>
    <p:sldId xmlns:r="http://schemas.openxmlformats.org/officeDocument/2006/relationships" id="259" r:id="R133c27e3a32c4faa"/>
    <p:sldId xmlns:r="http://schemas.openxmlformats.org/officeDocument/2006/relationships" id="260" r:id="R3ea287abe5e545bd"/>
    <p:sldId xmlns:r="http://schemas.openxmlformats.org/officeDocument/2006/relationships" id="261" r:id="R571f9514af5940b3"/>
    <p:sldId xmlns:r="http://schemas.openxmlformats.org/officeDocument/2006/relationships" id="262" r:id="Re2eb8a90276a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8be21c449460a" /><Relationship Type="http://schemas.openxmlformats.org/officeDocument/2006/relationships/slide" Target="/ppt/slides/slide1.xml" Id="Rfc9a99bb2aa94293" /><Relationship Type="http://schemas.openxmlformats.org/officeDocument/2006/relationships/slide" Target="/ppt/slides/slide2.xml" Id="R2e96ddc714bf4f7f" /><Relationship Type="http://schemas.openxmlformats.org/officeDocument/2006/relationships/slide" Target="/ppt/slides/slide3.xml" Id="Re88136ad24344125" /><Relationship Type="http://schemas.openxmlformats.org/officeDocument/2006/relationships/slide" Target="/ppt/slides/slide4.xml" Id="R133c27e3a32c4faa" /><Relationship Type="http://schemas.openxmlformats.org/officeDocument/2006/relationships/slide" Target="/ppt/slides/slide5.xml" Id="R3ea287abe5e545bd" /><Relationship Type="http://schemas.openxmlformats.org/officeDocument/2006/relationships/slide" Target="/ppt/slides/slide6.xml" Id="R571f9514af5940b3" /><Relationship Type="http://schemas.openxmlformats.org/officeDocument/2006/relationships/slide" Target="/ppt/slides/slide7.xml" Id="Re2eb8a90276a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c990b67674a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37517babf4700" /><Relationship Type="http://schemas.openxmlformats.org/officeDocument/2006/relationships/theme" Target="/ppt/slideMasters/theme/theme1.xml" Id="Rf9ddc9026e214d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37517babf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f3076424246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b8c1772dc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795bbf3914c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8ad58bde844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8bcdf7e35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76b7f9a2e4e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3402d13b745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SYNNES-SANDBERG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112A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912 316 823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