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2a96428894a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0e3727a7d47b7"/>
  </p:sldMasterIdLst>
  <p:sldIdLst>
    <p:sldId xmlns:r="http://schemas.openxmlformats.org/officeDocument/2006/relationships" id="256" r:id="R3487ad6483c441ae"/>
    <p:sldId xmlns:r="http://schemas.openxmlformats.org/officeDocument/2006/relationships" id="257" r:id="R0506ee2edeba43a9"/>
    <p:sldId xmlns:r="http://schemas.openxmlformats.org/officeDocument/2006/relationships" id="258" r:id="Re3b953932d7a44f6"/>
    <p:sldId xmlns:r="http://schemas.openxmlformats.org/officeDocument/2006/relationships" id="259" r:id="R61a795d10660438b"/>
    <p:sldId xmlns:r="http://schemas.openxmlformats.org/officeDocument/2006/relationships" id="260" r:id="R57ececfdda124786"/>
    <p:sldId xmlns:r="http://schemas.openxmlformats.org/officeDocument/2006/relationships" id="261" r:id="Rf2548c241f644e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0e3727a7d47b7" /><Relationship Type="http://schemas.openxmlformats.org/officeDocument/2006/relationships/slide" Target="/ppt/slides/slide1.xml" Id="R3487ad6483c441ae" /><Relationship Type="http://schemas.openxmlformats.org/officeDocument/2006/relationships/slide" Target="/ppt/slides/slide2.xml" Id="R0506ee2edeba43a9" /><Relationship Type="http://schemas.openxmlformats.org/officeDocument/2006/relationships/slide" Target="/ppt/slides/slide3.xml" Id="Re3b953932d7a44f6" /><Relationship Type="http://schemas.openxmlformats.org/officeDocument/2006/relationships/slide" Target="/ppt/slides/slide4.xml" Id="R61a795d10660438b" /><Relationship Type="http://schemas.openxmlformats.org/officeDocument/2006/relationships/slide" Target="/ppt/slides/slide5.xml" Id="R57ececfdda124786" /><Relationship Type="http://schemas.openxmlformats.org/officeDocument/2006/relationships/slide" Target="/ppt/slides/slide6.xml" Id="Rf2548c241f644e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a4aa5604a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464dbe6df44c6" /><Relationship Type="http://schemas.openxmlformats.org/officeDocument/2006/relationships/theme" Target="/ppt/slideMasters/theme/theme1.xml" Id="Rd76e3f379541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464dbe6df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301ba855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020b6c224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7d6ef5fde45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1e8a0c37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155edfe8b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7d9f33ae9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