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c8c1ee5c6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ff49377334162"/>
  </p:sldMasterIdLst>
  <p:sldIdLst>
    <p:sldId xmlns:r="http://schemas.openxmlformats.org/officeDocument/2006/relationships" id="256" r:id="Rf89099126c164560"/>
    <p:sldId xmlns:r="http://schemas.openxmlformats.org/officeDocument/2006/relationships" id="257" r:id="Rb245020fa3ad42cd"/>
    <p:sldId xmlns:r="http://schemas.openxmlformats.org/officeDocument/2006/relationships" id="258" r:id="R3dfe5ec877984b03"/>
    <p:sldId xmlns:r="http://schemas.openxmlformats.org/officeDocument/2006/relationships" id="259" r:id="Rfd8c7d3bffb84eff"/>
    <p:sldId xmlns:r="http://schemas.openxmlformats.org/officeDocument/2006/relationships" id="260" r:id="R9cfed175725b49e8"/>
    <p:sldId xmlns:r="http://schemas.openxmlformats.org/officeDocument/2006/relationships" id="261" r:id="Ra053309e59954955"/>
    <p:sldId xmlns:r="http://schemas.openxmlformats.org/officeDocument/2006/relationships" id="262" r:id="R2c06d03147ae49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ff49377334162" /><Relationship Type="http://schemas.openxmlformats.org/officeDocument/2006/relationships/slide" Target="/ppt/slides/slide1.xml" Id="Rf89099126c164560" /><Relationship Type="http://schemas.openxmlformats.org/officeDocument/2006/relationships/slide" Target="/ppt/slides/slide2.xml" Id="Rb245020fa3ad42cd" /><Relationship Type="http://schemas.openxmlformats.org/officeDocument/2006/relationships/slide" Target="/ppt/slides/slide3.xml" Id="R3dfe5ec877984b03" /><Relationship Type="http://schemas.openxmlformats.org/officeDocument/2006/relationships/slide" Target="/ppt/slides/slide4.xml" Id="Rfd8c7d3bffb84eff" /><Relationship Type="http://schemas.openxmlformats.org/officeDocument/2006/relationships/slide" Target="/ppt/slides/slide5.xml" Id="R9cfed175725b49e8" /><Relationship Type="http://schemas.openxmlformats.org/officeDocument/2006/relationships/slide" Target="/ppt/slides/slide6.xml" Id="Ra053309e59954955" /><Relationship Type="http://schemas.openxmlformats.org/officeDocument/2006/relationships/slide" Target="/ppt/slides/slide7.xml" Id="R2c06d03147ae49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46b04f263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8cdedace4b79" /><Relationship Type="http://schemas.openxmlformats.org/officeDocument/2006/relationships/theme" Target="/ppt/slideMasters/theme/theme1.xml" Id="R03fc23734fa8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4f8cdedace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9c807cfd3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390cd045b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123c193bd41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520c0ad27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2e7cf99a1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4461075aa4d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174a767e7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EHF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HEGGEM FUTSÆTER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Vårstien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