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3b07e665f043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09d77157f54033"/>
  </p:sldMasterIdLst>
  <p:sldIdLst>
    <p:sldId xmlns:r="http://schemas.openxmlformats.org/officeDocument/2006/relationships" id="256" r:id="R767190c4d7144594"/>
    <p:sldId xmlns:r="http://schemas.openxmlformats.org/officeDocument/2006/relationships" id="257" r:id="R8a6db1eb5f5a465c"/>
    <p:sldId xmlns:r="http://schemas.openxmlformats.org/officeDocument/2006/relationships" id="258" r:id="Rfb463c939e9b4aa1"/>
    <p:sldId xmlns:r="http://schemas.openxmlformats.org/officeDocument/2006/relationships" id="259" r:id="R60450c4766ca4e1b"/>
    <p:sldId xmlns:r="http://schemas.openxmlformats.org/officeDocument/2006/relationships" id="260" r:id="R9e8fae454ffa4b39"/>
    <p:sldId xmlns:r="http://schemas.openxmlformats.org/officeDocument/2006/relationships" id="261" r:id="R9e73845d7ad04e76"/>
    <p:sldId xmlns:r="http://schemas.openxmlformats.org/officeDocument/2006/relationships" id="262" r:id="Rb9fa6bc41a2b48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9d77157f54033" /><Relationship Type="http://schemas.openxmlformats.org/officeDocument/2006/relationships/slide" Target="/ppt/slides/slide1.xml" Id="R767190c4d7144594" /><Relationship Type="http://schemas.openxmlformats.org/officeDocument/2006/relationships/slide" Target="/ppt/slides/slide2.xml" Id="R8a6db1eb5f5a465c" /><Relationship Type="http://schemas.openxmlformats.org/officeDocument/2006/relationships/slide" Target="/ppt/slides/slide3.xml" Id="Rfb463c939e9b4aa1" /><Relationship Type="http://schemas.openxmlformats.org/officeDocument/2006/relationships/slide" Target="/ppt/slides/slide4.xml" Id="R60450c4766ca4e1b" /><Relationship Type="http://schemas.openxmlformats.org/officeDocument/2006/relationships/slide" Target="/ppt/slides/slide5.xml" Id="R9e8fae454ffa4b39" /><Relationship Type="http://schemas.openxmlformats.org/officeDocument/2006/relationships/slide" Target="/ppt/slides/slide6.xml" Id="R9e73845d7ad04e76" /><Relationship Type="http://schemas.openxmlformats.org/officeDocument/2006/relationships/slide" Target="/ppt/slides/slide7.xml" Id="Rb9fa6bc41a2b48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baeec01204f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16d3b20904b8d" /><Relationship Type="http://schemas.openxmlformats.org/officeDocument/2006/relationships/theme" Target="/ppt/slideMasters/theme/theme1.xml" Id="R2b808a04750241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916d3b20904b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30dc76dd64f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5d5f3cc2c46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c0bf4639d46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0b77624d54b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e6242b59f43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061ca675d44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6a713f2d240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CLAUSEN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CLAUSEN REKNESKAP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CLAUSEN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Kringlevegen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912 180 581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