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cf983f5c9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00712cec242a8"/>
  </p:sldMasterIdLst>
  <p:sldIdLst>
    <p:sldId xmlns:r="http://schemas.openxmlformats.org/officeDocument/2006/relationships" id="256" r:id="R1b5c43da33f64a06"/>
    <p:sldId xmlns:r="http://schemas.openxmlformats.org/officeDocument/2006/relationships" id="257" r:id="Rfb444ef0215f4202"/>
    <p:sldId xmlns:r="http://schemas.openxmlformats.org/officeDocument/2006/relationships" id="258" r:id="Rf4b52ebc17f04d9e"/>
    <p:sldId xmlns:r="http://schemas.openxmlformats.org/officeDocument/2006/relationships" id="259" r:id="R3341d01ee6d6480c"/>
    <p:sldId xmlns:r="http://schemas.openxmlformats.org/officeDocument/2006/relationships" id="260" r:id="R7a1ab1424a6c410c"/>
    <p:sldId xmlns:r="http://schemas.openxmlformats.org/officeDocument/2006/relationships" id="261" r:id="Rf52c4c8c9304473e"/>
    <p:sldId xmlns:r="http://schemas.openxmlformats.org/officeDocument/2006/relationships" id="262" r:id="R19198dfe1edd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00712cec242a8" /><Relationship Type="http://schemas.openxmlformats.org/officeDocument/2006/relationships/slide" Target="/ppt/slides/slide1.xml" Id="R1b5c43da33f64a06" /><Relationship Type="http://schemas.openxmlformats.org/officeDocument/2006/relationships/slide" Target="/ppt/slides/slide2.xml" Id="Rfb444ef0215f4202" /><Relationship Type="http://schemas.openxmlformats.org/officeDocument/2006/relationships/slide" Target="/ppt/slides/slide3.xml" Id="Rf4b52ebc17f04d9e" /><Relationship Type="http://schemas.openxmlformats.org/officeDocument/2006/relationships/slide" Target="/ppt/slides/slide4.xml" Id="R3341d01ee6d6480c" /><Relationship Type="http://schemas.openxmlformats.org/officeDocument/2006/relationships/slide" Target="/ppt/slides/slide5.xml" Id="R7a1ab1424a6c410c" /><Relationship Type="http://schemas.openxmlformats.org/officeDocument/2006/relationships/slide" Target="/ppt/slides/slide6.xml" Id="Rf52c4c8c9304473e" /><Relationship Type="http://schemas.openxmlformats.org/officeDocument/2006/relationships/slide" Target="/ppt/slides/slide7.xml" Id="R19198dfe1edd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2d12d438c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1a369c7b44a9" /><Relationship Type="http://schemas.openxmlformats.org/officeDocument/2006/relationships/theme" Target="/ppt/slideMasters/theme/theme1.xml" Id="R4f8037eb3fc3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61a369c7b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4013c9b3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48c1e93a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cf444468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4371818f0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ca781bf8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7fdd35696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2cd41677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