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0e7699c0d42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affd1d1124f13"/>
  </p:sldMasterIdLst>
  <p:sldIdLst>
    <p:sldId xmlns:r="http://schemas.openxmlformats.org/officeDocument/2006/relationships" id="256" r:id="R94301e0117ea4df2"/>
    <p:sldId xmlns:r="http://schemas.openxmlformats.org/officeDocument/2006/relationships" id="257" r:id="R4b708552478248bb"/>
    <p:sldId xmlns:r="http://schemas.openxmlformats.org/officeDocument/2006/relationships" id="258" r:id="Rc8654acef39d4833"/>
    <p:sldId xmlns:r="http://schemas.openxmlformats.org/officeDocument/2006/relationships" id="259" r:id="Rf5dbf2b7cb6e44ff"/>
    <p:sldId xmlns:r="http://schemas.openxmlformats.org/officeDocument/2006/relationships" id="260" r:id="R775e9f8024cf4255"/>
    <p:sldId xmlns:r="http://schemas.openxmlformats.org/officeDocument/2006/relationships" id="261" r:id="Rc769e8d95c16445c"/>
    <p:sldId xmlns:r="http://schemas.openxmlformats.org/officeDocument/2006/relationships" id="262" r:id="R9b81ac66e56846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affd1d1124f13" /><Relationship Type="http://schemas.openxmlformats.org/officeDocument/2006/relationships/slide" Target="/ppt/slides/slide1.xml" Id="R94301e0117ea4df2" /><Relationship Type="http://schemas.openxmlformats.org/officeDocument/2006/relationships/slide" Target="/ppt/slides/slide2.xml" Id="R4b708552478248bb" /><Relationship Type="http://schemas.openxmlformats.org/officeDocument/2006/relationships/slide" Target="/ppt/slides/slide3.xml" Id="Rc8654acef39d4833" /><Relationship Type="http://schemas.openxmlformats.org/officeDocument/2006/relationships/slide" Target="/ppt/slides/slide4.xml" Id="Rf5dbf2b7cb6e44ff" /><Relationship Type="http://schemas.openxmlformats.org/officeDocument/2006/relationships/slide" Target="/ppt/slides/slide5.xml" Id="R775e9f8024cf4255" /><Relationship Type="http://schemas.openxmlformats.org/officeDocument/2006/relationships/slide" Target="/ppt/slides/slide6.xml" Id="Rc769e8d95c16445c" /><Relationship Type="http://schemas.openxmlformats.org/officeDocument/2006/relationships/slide" Target="/ppt/slides/slide7.xml" Id="R9b81ac66e56846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0e3430a9b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0b31c45064edf" /><Relationship Type="http://schemas.openxmlformats.org/officeDocument/2006/relationships/theme" Target="/ppt/slideMasters/theme/theme1.xml" Id="Rb3d4f0e9af8b4b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0b31c4506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2462658bf4d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57cc29fa41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1ed02fe32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50ed492a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c5fd87e7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67a3bda6447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049ca2ad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