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564863edd41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c2657e9114c51"/>
  </p:sldMasterIdLst>
  <p:sldIdLst>
    <p:sldId xmlns:r="http://schemas.openxmlformats.org/officeDocument/2006/relationships" id="256" r:id="Rc16a537c51dc4b12"/>
    <p:sldId xmlns:r="http://schemas.openxmlformats.org/officeDocument/2006/relationships" id="257" r:id="Ra3943ca12a0c41d7"/>
    <p:sldId xmlns:r="http://schemas.openxmlformats.org/officeDocument/2006/relationships" id="258" r:id="R0895c9dfabfa4924"/>
    <p:sldId xmlns:r="http://schemas.openxmlformats.org/officeDocument/2006/relationships" id="259" r:id="R737cc5a39dec433a"/>
    <p:sldId xmlns:r="http://schemas.openxmlformats.org/officeDocument/2006/relationships" id="260" r:id="R115ff7e12cab4e5c"/>
    <p:sldId xmlns:r="http://schemas.openxmlformats.org/officeDocument/2006/relationships" id="261" r:id="R567eca81792a48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c2657e9114c51" /><Relationship Type="http://schemas.openxmlformats.org/officeDocument/2006/relationships/slide" Target="/ppt/slides/slide1.xml" Id="Rc16a537c51dc4b12" /><Relationship Type="http://schemas.openxmlformats.org/officeDocument/2006/relationships/slide" Target="/ppt/slides/slide2.xml" Id="Ra3943ca12a0c41d7" /><Relationship Type="http://schemas.openxmlformats.org/officeDocument/2006/relationships/slide" Target="/ppt/slides/slide3.xml" Id="R0895c9dfabfa4924" /><Relationship Type="http://schemas.openxmlformats.org/officeDocument/2006/relationships/slide" Target="/ppt/slides/slide4.xml" Id="R737cc5a39dec433a" /><Relationship Type="http://schemas.openxmlformats.org/officeDocument/2006/relationships/slide" Target="/ppt/slides/slide5.xml" Id="R115ff7e12cab4e5c" /><Relationship Type="http://schemas.openxmlformats.org/officeDocument/2006/relationships/slide" Target="/ppt/slides/slide6.xml" Id="R567eca81792a48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db1e6b385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27ccd41d2449d" /><Relationship Type="http://schemas.openxmlformats.org/officeDocument/2006/relationships/theme" Target="/ppt/slideMasters/theme/theme1.xml" Id="R25aac930406945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27ccd41d2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5753128774d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d3841c224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e26d7876549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6b749f5474e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be4afb76b46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eca36d12f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