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db1e0ac83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a745686d13467c"/>
  </p:sldMasterIdLst>
  <p:sldIdLst>
    <p:sldId xmlns:r="http://schemas.openxmlformats.org/officeDocument/2006/relationships" id="256" r:id="R9b16274f3fe244e3"/>
    <p:sldId xmlns:r="http://schemas.openxmlformats.org/officeDocument/2006/relationships" id="257" r:id="Rbbba148222e84c3f"/>
    <p:sldId xmlns:r="http://schemas.openxmlformats.org/officeDocument/2006/relationships" id="258" r:id="R5157d6802b68458f"/>
    <p:sldId xmlns:r="http://schemas.openxmlformats.org/officeDocument/2006/relationships" id="259" r:id="R4dc94becc4984113"/>
    <p:sldId xmlns:r="http://schemas.openxmlformats.org/officeDocument/2006/relationships" id="260" r:id="R50c9b24fc02f4c17"/>
    <p:sldId xmlns:r="http://schemas.openxmlformats.org/officeDocument/2006/relationships" id="261" r:id="R31745ac455d8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745686d13467c" /><Relationship Type="http://schemas.openxmlformats.org/officeDocument/2006/relationships/slide" Target="/ppt/slides/slide1.xml" Id="R9b16274f3fe244e3" /><Relationship Type="http://schemas.openxmlformats.org/officeDocument/2006/relationships/slide" Target="/ppt/slides/slide2.xml" Id="Rbbba148222e84c3f" /><Relationship Type="http://schemas.openxmlformats.org/officeDocument/2006/relationships/slide" Target="/ppt/slides/slide3.xml" Id="R5157d6802b68458f" /><Relationship Type="http://schemas.openxmlformats.org/officeDocument/2006/relationships/slide" Target="/ppt/slides/slide4.xml" Id="R4dc94becc4984113" /><Relationship Type="http://schemas.openxmlformats.org/officeDocument/2006/relationships/slide" Target="/ppt/slides/slide5.xml" Id="R50c9b24fc02f4c17" /><Relationship Type="http://schemas.openxmlformats.org/officeDocument/2006/relationships/slide" Target="/ppt/slides/slide6.xml" Id="R31745ac455d8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b2d0b658e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1f1b78c434500" /><Relationship Type="http://schemas.openxmlformats.org/officeDocument/2006/relationships/theme" Target="/ppt/slideMasters/theme/theme1.xml" Id="R04a0d0d8d339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1f1b78c4345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d61eb36b7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92d514b09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a73b9952e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9f3aed71d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3efc1bd8e44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bf49a6d2d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