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4326db0dc348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9efd31d03c4b55"/>
  </p:sldMasterIdLst>
  <p:sldIdLst>
    <p:sldId xmlns:r="http://schemas.openxmlformats.org/officeDocument/2006/relationships" id="256" r:id="R7040edb5542f4007"/>
    <p:sldId xmlns:r="http://schemas.openxmlformats.org/officeDocument/2006/relationships" id="257" r:id="Rc57c57bb8154409a"/>
    <p:sldId xmlns:r="http://schemas.openxmlformats.org/officeDocument/2006/relationships" id="258" r:id="R25e1458a528747d4"/>
    <p:sldId xmlns:r="http://schemas.openxmlformats.org/officeDocument/2006/relationships" id="259" r:id="Rffa74220acb24414"/>
    <p:sldId xmlns:r="http://schemas.openxmlformats.org/officeDocument/2006/relationships" id="260" r:id="R79c571a3ec694580"/>
    <p:sldId xmlns:r="http://schemas.openxmlformats.org/officeDocument/2006/relationships" id="261" r:id="R9222e7f346bb46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efd31d03c4b55" /><Relationship Type="http://schemas.openxmlformats.org/officeDocument/2006/relationships/slide" Target="/ppt/slides/slide1.xml" Id="R7040edb5542f4007" /><Relationship Type="http://schemas.openxmlformats.org/officeDocument/2006/relationships/slide" Target="/ppt/slides/slide2.xml" Id="Rc57c57bb8154409a" /><Relationship Type="http://schemas.openxmlformats.org/officeDocument/2006/relationships/slide" Target="/ppt/slides/slide3.xml" Id="R25e1458a528747d4" /><Relationship Type="http://schemas.openxmlformats.org/officeDocument/2006/relationships/slide" Target="/ppt/slides/slide4.xml" Id="Rffa74220acb24414" /><Relationship Type="http://schemas.openxmlformats.org/officeDocument/2006/relationships/slide" Target="/ppt/slides/slide5.xml" Id="R79c571a3ec694580" /><Relationship Type="http://schemas.openxmlformats.org/officeDocument/2006/relationships/slide" Target="/ppt/slides/slide6.xml" Id="R9222e7f346bb46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3d300fb3de4c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5e8cea6f74990" /><Relationship Type="http://schemas.openxmlformats.org/officeDocument/2006/relationships/theme" Target="/ppt/slideMasters/theme/theme1.xml" Id="R5c0ea54490ab45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b5e8cea6f749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cfd887c2849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fe1dbac5346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70e0cd71d4e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56dd300804f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66615b85942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3f746c48f46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LØKKA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Storløkkaveien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42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tove@sagaservices.no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912 100 545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