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e4734d9c8d44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e0a8b5f180405d"/>
  </p:sldMasterIdLst>
  <p:sldIdLst>
    <p:sldId xmlns:r="http://schemas.openxmlformats.org/officeDocument/2006/relationships" id="256" r:id="R61079992b3e841cd"/>
    <p:sldId xmlns:r="http://schemas.openxmlformats.org/officeDocument/2006/relationships" id="257" r:id="Rb68dafb681ec4027"/>
    <p:sldId xmlns:r="http://schemas.openxmlformats.org/officeDocument/2006/relationships" id="258" r:id="R449136c0aaa34102"/>
    <p:sldId xmlns:r="http://schemas.openxmlformats.org/officeDocument/2006/relationships" id="259" r:id="Ra862faf3543f4465"/>
    <p:sldId xmlns:r="http://schemas.openxmlformats.org/officeDocument/2006/relationships" id="260" r:id="R8ba0c061d30a4d7d"/>
    <p:sldId xmlns:r="http://schemas.openxmlformats.org/officeDocument/2006/relationships" id="261" r:id="R74414b8809854c54"/>
    <p:sldId xmlns:r="http://schemas.openxmlformats.org/officeDocument/2006/relationships" id="262" r:id="Re3cafd70e3dd4c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0a8b5f180405d" /><Relationship Type="http://schemas.openxmlformats.org/officeDocument/2006/relationships/slide" Target="/ppt/slides/slide1.xml" Id="R61079992b3e841cd" /><Relationship Type="http://schemas.openxmlformats.org/officeDocument/2006/relationships/slide" Target="/ppt/slides/slide2.xml" Id="Rb68dafb681ec4027" /><Relationship Type="http://schemas.openxmlformats.org/officeDocument/2006/relationships/slide" Target="/ppt/slides/slide3.xml" Id="R449136c0aaa34102" /><Relationship Type="http://schemas.openxmlformats.org/officeDocument/2006/relationships/slide" Target="/ppt/slides/slide4.xml" Id="Ra862faf3543f4465" /><Relationship Type="http://schemas.openxmlformats.org/officeDocument/2006/relationships/slide" Target="/ppt/slides/slide5.xml" Id="R8ba0c061d30a4d7d" /><Relationship Type="http://schemas.openxmlformats.org/officeDocument/2006/relationships/slide" Target="/ppt/slides/slide6.xml" Id="R74414b8809854c54" /><Relationship Type="http://schemas.openxmlformats.org/officeDocument/2006/relationships/slide" Target="/ppt/slides/slide7.xml" Id="Re3cafd70e3dd4c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5ed3ff3fd049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05cea9cd74f57" /><Relationship Type="http://schemas.openxmlformats.org/officeDocument/2006/relationships/theme" Target="/ppt/slideMasters/theme/theme1.xml" Id="R6531a874c60342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105cea9cd74f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afca6c2ab47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7dde94aeb45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8cc1d6d3c47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957e4594e41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64fdb5b9040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8a99dfa6a4d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07fda709b4b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INFOLINK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INFOLINK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4 267 721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44 207 739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44 615 204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Johnsen, Lindbäckveien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912 091 384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