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c28e640d9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4793867184e3c"/>
  </p:sldMasterIdLst>
  <p:sldIdLst>
    <p:sldId xmlns:r="http://schemas.openxmlformats.org/officeDocument/2006/relationships" id="256" r:id="Rb715082bc2264f03"/>
    <p:sldId xmlns:r="http://schemas.openxmlformats.org/officeDocument/2006/relationships" id="257" r:id="Rb639852c628241a3"/>
    <p:sldId xmlns:r="http://schemas.openxmlformats.org/officeDocument/2006/relationships" id="258" r:id="R9c2b4576b5c84486"/>
    <p:sldId xmlns:r="http://schemas.openxmlformats.org/officeDocument/2006/relationships" id="259" r:id="Rd7457cd92dbc4ccf"/>
    <p:sldId xmlns:r="http://schemas.openxmlformats.org/officeDocument/2006/relationships" id="260" r:id="R4e116f7ad0c5445d"/>
    <p:sldId xmlns:r="http://schemas.openxmlformats.org/officeDocument/2006/relationships" id="261" r:id="Ra6a46cd678054500"/>
    <p:sldId xmlns:r="http://schemas.openxmlformats.org/officeDocument/2006/relationships" id="262" r:id="R5166db6f2e1c43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4793867184e3c" /><Relationship Type="http://schemas.openxmlformats.org/officeDocument/2006/relationships/slide" Target="/ppt/slides/slide1.xml" Id="Rb715082bc2264f03" /><Relationship Type="http://schemas.openxmlformats.org/officeDocument/2006/relationships/slide" Target="/ppt/slides/slide2.xml" Id="Rb639852c628241a3" /><Relationship Type="http://schemas.openxmlformats.org/officeDocument/2006/relationships/slide" Target="/ppt/slides/slide3.xml" Id="R9c2b4576b5c84486" /><Relationship Type="http://schemas.openxmlformats.org/officeDocument/2006/relationships/slide" Target="/ppt/slides/slide4.xml" Id="Rd7457cd92dbc4ccf" /><Relationship Type="http://schemas.openxmlformats.org/officeDocument/2006/relationships/slide" Target="/ppt/slides/slide5.xml" Id="R4e116f7ad0c5445d" /><Relationship Type="http://schemas.openxmlformats.org/officeDocument/2006/relationships/slide" Target="/ppt/slides/slide6.xml" Id="Ra6a46cd678054500" /><Relationship Type="http://schemas.openxmlformats.org/officeDocument/2006/relationships/slide" Target="/ppt/slides/slide7.xml" Id="R5166db6f2e1c43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29f477f05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30172f4d24264" /><Relationship Type="http://schemas.openxmlformats.org/officeDocument/2006/relationships/theme" Target="/ppt/slideMasters/theme/theme1.xml" Id="R7c4ecbaa61ea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30172f4d2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b9ed1751d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90ab73801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38651ee1a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6c91646cc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9e13656cc40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334215950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5a2509e7e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18 455 470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33 660 838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NUBDAL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Gullvikbrekka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912 068 641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