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2f8864d1d2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690a5337f2406e"/>
  </p:sldMasterIdLst>
  <p:sldIdLst>
    <p:sldId xmlns:r="http://schemas.openxmlformats.org/officeDocument/2006/relationships" id="256" r:id="Ra4b9de5b79604ed4"/>
    <p:sldId xmlns:r="http://schemas.openxmlformats.org/officeDocument/2006/relationships" id="257" r:id="R7c4245c77b934ec5"/>
    <p:sldId xmlns:r="http://schemas.openxmlformats.org/officeDocument/2006/relationships" id="258" r:id="Rd039e103e1914b65"/>
    <p:sldId xmlns:r="http://schemas.openxmlformats.org/officeDocument/2006/relationships" id="259" r:id="R5b18d92313c044ea"/>
    <p:sldId xmlns:r="http://schemas.openxmlformats.org/officeDocument/2006/relationships" id="260" r:id="Rbed5128509274906"/>
    <p:sldId xmlns:r="http://schemas.openxmlformats.org/officeDocument/2006/relationships" id="261" r:id="R8f65913af55c43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690a5337f2406e" /><Relationship Type="http://schemas.openxmlformats.org/officeDocument/2006/relationships/slide" Target="/ppt/slides/slide1.xml" Id="Ra4b9de5b79604ed4" /><Relationship Type="http://schemas.openxmlformats.org/officeDocument/2006/relationships/slide" Target="/ppt/slides/slide2.xml" Id="R7c4245c77b934ec5" /><Relationship Type="http://schemas.openxmlformats.org/officeDocument/2006/relationships/slide" Target="/ppt/slides/slide3.xml" Id="Rd039e103e1914b65" /><Relationship Type="http://schemas.openxmlformats.org/officeDocument/2006/relationships/slide" Target="/ppt/slides/slide4.xml" Id="R5b18d92313c044ea" /><Relationship Type="http://schemas.openxmlformats.org/officeDocument/2006/relationships/slide" Target="/ppt/slides/slide5.xml" Id="Rbed5128509274906" /><Relationship Type="http://schemas.openxmlformats.org/officeDocument/2006/relationships/slide" Target="/ppt/slides/slide6.xml" Id="R8f65913af55c43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0ad0709c4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3aaac635047ce" /><Relationship Type="http://schemas.openxmlformats.org/officeDocument/2006/relationships/theme" Target="/ppt/slideMasters/theme/theme1.xml" Id="R4e5eba8084e240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b3aaac635047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b34dda80c4c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aff0043ba48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422c3c91947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975b2c90f45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611076c7546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57bb445d24b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OPAL MARITIME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Gullvikbrekka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912 068 641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MARITIME AS</a:t>
            </a:r>
          </a:p>
        </p:txBody>
      </p:sp>
    </p:spTree>
  </p:cSld>
  <p:clrMapOvr>
    <a:masterClrMapping xmlns:a="http://schemas.openxmlformats.org/drawingml/2006/main"/>
  </p:clrMapOvr>
</p:sld>
</file>