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efb8f820c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e2194d65fe4f65"/>
  </p:sldMasterIdLst>
  <p:sldIdLst>
    <p:sldId xmlns:r="http://schemas.openxmlformats.org/officeDocument/2006/relationships" id="256" r:id="R8ff3e4ce14c34b00"/>
    <p:sldId xmlns:r="http://schemas.openxmlformats.org/officeDocument/2006/relationships" id="257" r:id="R4c5e2a17f67e46d1"/>
    <p:sldId xmlns:r="http://schemas.openxmlformats.org/officeDocument/2006/relationships" id="258" r:id="R55ee9f1432984493"/>
    <p:sldId xmlns:r="http://schemas.openxmlformats.org/officeDocument/2006/relationships" id="259" r:id="Rf42813e0b9e84a34"/>
    <p:sldId xmlns:r="http://schemas.openxmlformats.org/officeDocument/2006/relationships" id="260" r:id="R0ed85ecc16d1462e"/>
    <p:sldId xmlns:r="http://schemas.openxmlformats.org/officeDocument/2006/relationships" id="261" r:id="R2dda6b29b90f4686"/>
    <p:sldId xmlns:r="http://schemas.openxmlformats.org/officeDocument/2006/relationships" id="262" r:id="R567af99d1ce546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2194d65fe4f65" /><Relationship Type="http://schemas.openxmlformats.org/officeDocument/2006/relationships/slide" Target="/ppt/slides/slide1.xml" Id="R8ff3e4ce14c34b00" /><Relationship Type="http://schemas.openxmlformats.org/officeDocument/2006/relationships/slide" Target="/ppt/slides/slide2.xml" Id="R4c5e2a17f67e46d1" /><Relationship Type="http://schemas.openxmlformats.org/officeDocument/2006/relationships/slide" Target="/ppt/slides/slide3.xml" Id="R55ee9f1432984493" /><Relationship Type="http://schemas.openxmlformats.org/officeDocument/2006/relationships/slide" Target="/ppt/slides/slide4.xml" Id="Rf42813e0b9e84a34" /><Relationship Type="http://schemas.openxmlformats.org/officeDocument/2006/relationships/slide" Target="/ppt/slides/slide5.xml" Id="R0ed85ecc16d1462e" /><Relationship Type="http://schemas.openxmlformats.org/officeDocument/2006/relationships/slide" Target="/ppt/slides/slide6.xml" Id="R2dda6b29b90f4686" /><Relationship Type="http://schemas.openxmlformats.org/officeDocument/2006/relationships/slide" Target="/ppt/slides/slide7.xml" Id="R567af99d1ce546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e3a513615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215538d5b429a" /><Relationship Type="http://schemas.openxmlformats.org/officeDocument/2006/relationships/theme" Target="/ppt/slideMasters/theme/theme1.xml" Id="R4fba957f79bb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215538d5b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0b3aac622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489e37e4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efa8bad00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9b3052dee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768da299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a3011fa1748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6a7256aa2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FAMILIERÅDGIVNING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BÅRD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Meierkollen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912 065 251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