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1dad1d4e13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109eaeede4c42"/>
  </p:sldMasterIdLst>
  <p:sldIdLst>
    <p:sldId xmlns:r="http://schemas.openxmlformats.org/officeDocument/2006/relationships" id="256" r:id="R22ea16c1e3bc4378"/>
    <p:sldId xmlns:r="http://schemas.openxmlformats.org/officeDocument/2006/relationships" id="257" r:id="Rca4b21b3627147a0"/>
    <p:sldId xmlns:r="http://schemas.openxmlformats.org/officeDocument/2006/relationships" id="258" r:id="Ra0f64cda6c1c4f75"/>
    <p:sldId xmlns:r="http://schemas.openxmlformats.org/officeDocument/2006/relationships" id="259" r:id="Rca79658933f0470a"/>
    <p:sldId xmlns:r="http://schemas.openxmlformats.org/officeDocument/2006/relationships" id="260" r:id="R9c7b8ae10c604ac1"/>
    <p:sldId xmlns:r="http://schemas.openxmlformats.org/officeDocument/2006/relationships" id="261" r:id="Rcafbb8f69a614795"/>
    <p:sldId xmlns:r="http://schemas.openxmlformats.org/officeDocument/2006/relationships" id="262" r:id="R5aac98680dec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109eaeede4c42" /><Relationship Type="http://schemas.openxmlformats.org/officeDocument/2006/relationships/slide" Target="/ppt/slides/slide1.xml" Id="R22ea16c1e3bc4378" /><Relationship Type="http://schemas.openxmlformats.org/officeDocument/2006/relationships/slide" Target="/ppt/slides/slide2.xml" Id="Rca4b21b3627147a0" /><Relationship Type="http://schemas.openxmlformats.org/officeDocument/2006/relationships/slide" Target="/ppt/slides/slide3.xml" Id="Ra0f64cda6c1c4f75" /><Relationship Type="http://schemas.openxmlformats.org/officeDocument/2006/relationships/slide" Target="/ppt/slides/slide4.xml" Id="Rca79658933f0470a" /><Relationship Type="http://schemas.openxmlformats.org/officeDocument/2006/relationships/slide" Target="/ppt/slides/slide5.xml" Id="R9c7b8ae10c604ac1" /><Relationship Type="http://schemas.openxmlformats.org/officeDocument/2006/relationships/slide" Target="/ppt/slides/slide6.xml" Id="Rcafbb8f69a614795" /><Relationship Type="http://schemas.openxmlformats.org/officeDocument/2006/relationships/slide" Target="/ppt/slides/slide7.xml" Id="R5aac98680dec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fce8329c4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1d116305347da" /><Relationship Type="http://schemas.openxmlformats.org/officeDocument/2006/relationships/theme" Target="/ppt/slideMasters/theme/theme1.xml" Id="R572b42b71a3c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1d1163053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12081a418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897fc3700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e13b939b6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b9d067808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866f0a3f4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f11e3fb9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f8a7f9c5644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LAW ADVOKATFIRMA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436 682 000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247 398 000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TENGS-PEDERSEN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BJERKE DALHEIM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FREDLUND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 KJØRSVIK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PÅL-MARTIN SJÅSTAD SCHREINER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912 056 880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