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be797326e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98b03acd94974"/>
  </p:sldMasterIdLst>
  <p:sldIdLst>
    <p:sldId xmlns:r="http://schemas.openxmlformats.org/officeDocument/2006/relationships" id="256" r:id="R3fb824c0c55f48d3"/>
    <p:sldId xmlns:r="http://schemas.openxmlformats.org/officeDocument/2006/relationships" id="257" r:id="Rb63c7196a99e4f67"/>
    <p:sldId xmlns:r="http://schemas.openxmlformats.org/officeDocument/2006/relationships" id="258" r:id="R766865ddada54ab1"/>
    <p:sldId xmlns:r="http://schemas.openxmlformats.org/officeDocument/2006/relationships" id="259" r:id="Rdd623fa16d1f467a"/>
    <p:sldId xmlns:r="http://schemas.openxmlformats.org/officeDocument/2006/relationships" id="260" r:id="R3b60f4312622407d"/>
    <p:sldId xmlns:r="http://schemas.openxmlformats.org/officeDocument/2006/relationships" id="261" r:id="Re1191063860a4275"/>
    <p:sldId xmlns:r="http://schemas.openxmlformats.org/officeDocument/2006/relationships" id="262" r:id="R5f1d332acc0f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98b03acd94974" /><Relationship Type="http://schemas.openxmlformats.org/officeDocument/2006/relationships/slide" Target="/ppt/slides/slide1.xml" Id="R3fb824c0c55f48d3" /><Relationship Type="http://schemas.openxmlformats.org/officeDocument/2006/relationships/slide" Target="/ppt/slides/slide2.xml" Id="Rb63c7196a99e4f67" /><Relationship Type="http://schemas.openxmlformats.org/officeDocument/2006/relationships/slide" Target="/ppt/slides/slide3.xml" Id="R766865ddada54ab1" /><Relationship Type="http://schemas.openxmlformats.org/officeDocument/2006/relationships/slide" Target="/ppt/slides/slide4.xml" Id="Rdd623fa16d1f467a" /><Relationship Type="http://schemas.openxmlformats.org/officeDocument/2006/relationships/slide" Target="/ppt/slides/slide5.xml" Id="R3b60f4312622407d" /><Relationship Type="http://schemas.openxmlformats.org/officeDocument/2006/relationships/slide" Target="/ppt/slides/slide6.xml" Id="Re1191063860a4275" /><Relationship Type="http://schemas.openxmlformats.org/officeDocument/2006/relationships/slide" Target="/ppt/slides/slide7.xml" Id="R5f1d332acc0f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c9188cd0c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e1cdb089d421d" /><Relationship Type="http://schemas.openxmlformats.org/officeDocument/2006/relationships/theme" Target="/ppt/slideMasters/theme/theme1.xml" Id="R7bd51bf3c34b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e1cdb089d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8fb40fe1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651a0edfc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2c873de0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679d6249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59b55de5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97972d5a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9879c2c0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