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ecf33689d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37262b0f746b5"/>
  </p:sldMasterIdLst>
  <p:sldIdLst>
    <p:sldId xmlns:r="http://schemas.openxmlformats.org/officeDocument/2006/relationships" id="256" r:id="R820cf066e76c421c"/>
    <p:sldId xmlns:r="http://schemas.openxmlformats.org/officeDocument/2006/relationships" id="257" r:id="Rd75e3633fb4e4be1"/>
    <p:sldId xmlns:r="http://schemas.openxmlformats.org/officeDocument/2006/relationships" id="258" r:id="Rb2c273579b59468f"/>
    <p:sldId xmlns:r="http://schemas.openxmlformats.org/officeDocument/2006/relationships" id="259" r:id="R3b5164b081924847"/>
    <p:sldId xmlns:r="http://schemas.openxmlformats.org/officeDocument/2006/relationships" id="260" r:id="Rff00660bd60f4396"/>
    <p:sldId xmlns:r="http://schemas.openxmlformats.org/officeDocument/2006/relationships" id="261" r:id="Ra90f9e8d513b4552"/>
    <p:sldId xmlns:r="http://schemas.openxmlformats.org/officeDocument/2006/relationships" id="262" r:id="Rbe2b2a8c89f0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37262b0f746b5" /><Relationship Type="http://schemas.openxmlformats.org/officeDocument/2006/relationships/slide" Target="/ppt/slides/slide1.xml" Id="R820cf066e76c421c" /><Relationship Type="http://schemas.openxmlformats.org/officeDocument/2006/relationships/slide" Target="/ppt/slides/slide2.xml" Id="Rd75e3633fb4e4be1" /><Relationship Type="http://schemas.openxmlformats.org/officeDocument/2006/relationships/slide" Target="/ppt/slides/slide3.xml" Id="Rb2c273579b59468f" /><Relationship Type="http://schemas.openxmlformats.org/officeDocument/2006/relationships/slide" Target="/ppt/slides/slide4.xml" Id="R3b5164b081924847" /><Relationship Type="http://schemas.openxmlformats.org/officeDocument/2006/relationships/slide" Target="/ppt/slides/slide5.xml" Id="Rff00660bd60f4396" /><Relationship Type="http://schemas.openxmlformats.org/officeDocument/2006/relationships/slide" Target="/ppt/slides/slide6.xml" Id="Ra90f9e8d513b4552" /><Relationship Type="http://schemas.openxmlformats.org/officeDocument/2006/relationships/slide" Target="/ppt/slides/slide7.xml" Id="Rbe2b2a8c89f0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763a80fcf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58a6ba784c37" /><Relationship Type="http://schemas.openxmlformats.org/officeDocument/2006/relationships/theme" Target="/ppt/slideMasters/theme/theme1.xml" Id="R439f0ecf3777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658a6ba78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8ac68621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f335bbeaf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4a1f01f3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f8cea9e8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62af2b5ee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dd51c2d5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cd757149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GALÅVOLDEN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−1 827 875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GALÅEN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BRØNNUM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JACOB GALÅEN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Galåvollveien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