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c43225b0ab49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d5bd2c338f4013"/>
  </p:sldMasterIdLst>
  <p:sldIdLst>
    <p:sldId xmlns:r="http://schemas.openxmlformats.org/officeDocument/2006/relationships" id="256" r:id="R19a0e1e6f39c4964"/>
    <p:sldId xmlns:r="http://schemas.openxmlformats.org/officeDocument/2006/relationships" id="257" r:id="R92666506c14f49e4"/>
    <p:sldId xmlns:r="http://schemas.openxmlformats.org/officeDocument/2006/relationships" id="258" r:id="R09ef2d0afe4a4090"/>
    <p:sldId xmlns:r="http://schemas.openxmlformats.org/officeDocument/2006/relationships" id="259" r:id="Rc01dc4ae21e04b25"/>
    <p:sldId xmlns:r="http://schemas.openxmlformats.org/officeDocument/2006/relationships" id="260" r:id="Rd82ebffdd6ca4240"/>
    <p:sldId xmlns:r="http://schemas.openxmlformats.org/officeDocument/2006/relationships" id="261" r:id="R08ee6aa3e2ec414f"/>
    <p:sldId xmlns:r="http://schemas.openxmlformats.org/officeDocument/2006/relationships" id="262" r:id="R73ef34f0e9d541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5bd2c338f4013" /><Relationship Type="http://schemas.openxmlformats.org/officeDocument/2006/relationships/slide" Target="/ppt/slides/slide1.xml" Id="R19a0e1e6f39c4964" /><Relationship Type="http://schemas.openxmlformats.org/officeDocument/2006/relationships/slide" Target="/ppt/slides/slide2.xml" Id="R92666506c14f49e4" /><Relationship Type="http://schemas.openxmlformats.org/officeDocument/2006/relationships/slide" Target="/ppt/slides/slide3.xml" Id="R09ef2d0afe4a4090" /><Relationship Type="http://schemas.openxmlformats.org/officeDocument/2006/relationships/slide" Target="/ppt/slides/slide4.xml" Id="Rc01dc4ae21e04b25" /><Relationship Type="http://schemas.openxmlformats.org/officeDocument/2006/relationships/slide" Target="/ppt/slides/slide5.xml" Id="Rd82ebffdd6ca4240" /><Relationship Type="http://schemas.openxmlformats.org/officeDocument/2006/relationships/slide" Target="/ppt/slides/slide6.xml" Id="R08ee6aa3e2ec414f" /><Relationship Type="http://schemas.openxmlformats.org/officeDocument/2006/relationships/slide" Target="/ppt/slides/slide7.xml" Id="R73ef34f0e9d541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37a6fb2284f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85818cb1842fe" /><Relationship Type="http://schemas.openxmlformats.org/officeDocument/2006/relationships/theme" Target="/ppt/slideMasters/theme/theme1.xml" Id="R0bd9cda3ec8446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485818cb1842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9f17b448840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2ac329f974c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f66e5adaf44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becc4c40840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ac28cbf984a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9af8f1b214c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95bcfd24a49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BASTARD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BASTARD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−2 309 685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77 717 196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432 455 836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433 312 416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SKADSHEIM WESTBØ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912 014 541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