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4282674ebef4b9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f953141932a4290"/>
  </p:sldMasterIdLst>
  <p:sldIdLst>
    <p:sldId xmlns:r="http://schemas.openxmlformats.org/officeDocument/2006/relationships" id="256" r:id="R03e4da50801a4460"/>
    <p:sldId xmlns:r="http://schemas.openxmlformats.org/officeDocument/2006/relationships" id="257" r:id="R80f8da78d6324af7"/>
    <p:sldId xmlns:r="http://schemas.openxmlformats.org/officeDocument/2006/relationships" id="258" r:id="R580657a43f8b4708"/>
    <p:sldId xmlns:r="http://schemas.openxmlformats.org/officeDocument/2006/relationships" id="259" r:id="R4e1a0a0949784eed"/>
    <p:sldId xmlns:r="http://schemas.openxmlformats.org/officeDocument/2006/relationships" id="260" r:id="R300c21077a1a4dbf"/>
    <p:sldId xmlns:r="http://schemas.openxmlformats.org/officeDocument/2006/relationships" id="261" r:id="Rad3040b9d6e1401f"/>
    <p:sldId xmlns:r="http://schemas.openxmlformats.org/officeDocument/2006/relationships" id="262" r:id="Rccff600d882344d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953141932a4290" /><Relationship Type="http://schemas.openxmlformats.org/officeDocument/2006/relationships/slide" Target="/ppt/slides/slide1.xml" Id="R03e4da50801a4460" /><Relationship Type="http://schemas.openxmlformats.org/officeDocument/2006/relationships/slide" Target="/ppt/slides/slide2.xml" Id="R80f8da78d6324af7" /><Relationship Type="http://schemas.openxmlformats.org/officeDocument/2006/relationships/slide" Target="/ppt/slides/slide3.xml" Id="R580657a43f8b4708" /><Relationship Type="http://schemas.openxmlformats.org/officeDocument/2006/relationships/slide" Target="/ppt/slides/slide4.xml" Id="R4e1a0a0949784eed" /><Relationship Type="http://schemas.openxmlformats.org/officeDocument/2006/relationships/slide" Target="/ppt/slides/slide5.xml" Id="R300c21077a1a4dbf" /><Relationship Type="http://schemas.openxmlformats.org/officeDocument/2006/relationships/slide" Target="/ppt/slides/slide6.xml" Id="Rad3040b9d6e1401f" /><Relationship Type="http://schemas.openxmlformats.org/officeDocument/2006/relationships/slide" Target="/ppt/slides/slide7.xml" Id="Rccff600d882344d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84de942183460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399b6f82b745fd" /><Relationship Type="http://schemas.openxmlformats.org/officeDocument/2006/relationships/theme" Target="/ppt/slideMasters/theme/theme1.xml" Id="R92c39835968f47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f399b6f82b745f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1ca6f641614e3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a90a3ee3fa488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21aa1db6184bc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c904775ce443c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cbfe8a153f4e6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220dae918447a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ec1969074b4c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TINGULSTAD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TINGULSTAD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TINGULSTAD AS ble etablert [år] og holder til i Maura.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TINGULSTAD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TINGULSTAD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TINGULSTAD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−41 068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1 629 072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15 812 451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16 635 475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TINGULSTAD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HÅKON TINGULSTAD  –  50,1 %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ALEXANDER OLAISEN TINGULSTAD  –  16,6 %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CHRISTINA INGEBORG TINGULSTAD  –  16,6 %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EINAR TINGULSTAD  –  16,6 %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TINGULSTAD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Dalsveg 185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2032 Maura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911 998 467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TINGULSTAD AS</a:t>
            </a:r>
          </a:p>
        </p:txBody>
      </p:sp>
    </p:spTree>
  </p:cSld>
  <p:clrMapOvr>
    <a:masterClrMapping xmlns:a="http://schemas.openxmlformats.org/drawingml/2006/main"/>
  </p:clrMapOvr>
</p:sld>
</file>