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267c2a6339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b6fcb4f13e4390"/>
  </p:sldMasterIdLst>
  <p:sldIdLst>
    <p:sldId xmlns:r="http://schemas.openxmlformats.org/officeDocument/2006/relationships" id="256" r:id="Rd9bd03eb64cc4b8e"/>
    <p:sldId xmlns:r="http://schemas.openxmlformats.org/officeDocument/2006/relationships" id="257" r:id="R82accab6ee824fd6"/>
    <p:sldId xmlns:r="http://schemas.openxmlformats.org/officeDocument/2006/relationships" id="258" r:id="Rd77cad3b4c114dea"/>
    <p:sldId xmlns:r="http://schemas.openxmlformats.org/officeDocument/2006/relationships" id="259" r:id="R1464f7cb1ad54ebe"/>
    <p:sldId xmlns:r="http://schemas.openxmlformats.org/officeDocument/2006/relationships" id="260" r:id="R7d79527fa06f466c"/>
    <p:sldId xmlns:r="http://schemas.openxmlformats.org/officeDocument/2006/relationships" id="261" r:id="R9a1c1a4a2ee7477e"/>
    <p:sldId xmlns:r="http://schemas.openxmlformats.org/officeDocument/2006/relationships" id="262" r:id="R9e1a879ea9ce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6fcb4f13e4390" /><Relationship Type="http://schemas.openxmlformats.org/officeDocument/2006/relationships/slide" Target="/ppt/slides/slide1.xml" Id="Rd9bd03eb64cc4b8e" /><Relationship Type="http://schemas.openxmlformats.org/officeDocument/2006/relationships/slide" Target="/ppt/slides/slide2.xml" Id="R82accab6ee824fd6" /><Relationship Type="http://schemas.openxmlformats.org/officeDocument/2006/relationships/slide" Target="/ppt/slides/slide3.xml" Id="Rd77cad3b4c114dea" /><Relationship Type="http://schemas.openxmlformats.org/officeDocument/2006/relationships/slide" Target="/ppt/slides/slide4.xml" Id="R1464f7cb1ad54ebe" /><Relationship Type="http://schemas.openxmlformats.org/officeDocument/2006/relationships/slide" Target="/ppt/slides/slide5.xml" Id="R7d79527fa06f466c" /><Relationship Type="http://schemas.openxmlformats.org/officeDocument/2006/relationships/slide" Target="/ppt/slides/slide6.xml" Id="R9a1c1a4a2ee7477e" /><Relationship Type="http://schemas.openxmlformats.org/officeDocument/2006/relationships/slide" Target="/ppt/slides/slide7.xml" Id="R9e1a879ea9ce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b3b24b728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d5ba6c6d64620" /><Relationship Type="http://schemas.openxmlformats.org/officeDocument/2006/relationships/theme" Target="/ppt/slideMasters/theme/theme1.xml" Id="Re17a0c088543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d5ba6c6d6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14012ae27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6c8201583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64a0b4caf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9fda72d0d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2aa05a56e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e16576a4941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ea3141d74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5 756 306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56 465 216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56 841 378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PÅL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