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6fd8b7277149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fa005defdb4c5b"/>
  </p:sldMasterIdLst>
  <p:sldIdLst>
    <p:sldId xmlns:r="http://schemas.openxmlformats.org/officeDocument/2006/relationships" id="256" r:id="Rc04f2ef61a154b64"/>
    <p:sldId xmlns:r="http://schemas.openxmlformats.org/officeDocument/2006/relationships" id="257" r:id="R894405af6f614888"/>
    <p:sldId xmlns:r="http://schemas.openxmlformats.org/officeDocument/2006/relationships" id="258" r:id="R877cfa81c61f4da5"/>
    <p:sldId xmlns:r="http://schemas.openxmlformats.org/officeDocument/2006/relationships" id="259" r:id="R2e352ebbebdb4ba8"/>
    <p:sldId xmlns:r="http://schemas.openxmlformats.org/officeDocument/2006/relationships" id="260" r:id="R6a9800fa48f74f15"/>
    <p:sldId xmlns:r="http://schemas.openxmlformats.org/officeDocument/2006/relationships" id="261" r:id="R85065537a0fa40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fa005defdb4c5b" /><Relationship Type="http://schemas.openxmlformats.org/officeDocument/2006/relationships/slide" Target="/ppt/slides/slide1.xml" Id="Rc04f2ef61a154b64" /><Relationship Type="http://schemas.openxmlformats.org/officeDocument/2006/relationships/slide" Target="/ppt/slides/slide2.xml" Id="R894405af6f614888" /><Relationship Type="http://schemas.openxmlformats.org/officeDocument/2006/relationships/slide" Target="/ppt/slides/slide3.xml" Id="R877cfa81c61f4da5" /><Relationship Type="http://schemas.openxmlformats.org/officeDocument/2006/relationships/slide" Target="/ppt/slides/slide4.xml" Id="R2e352ebbebdb4ba8" /><Relationship Type="http://schemas.openxmlformats.org/officeDocument/2006/relationships/slide" Target="/ppt/slides/slide5.xml" Id="R6a9800fa48f74f15" /><Relationship Type="http://schemas.openxmlformats.org/officeDocument/2006/relationships/slide" Target="/ppt/slides/slide6.xml" Id="R85065537a0fa40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9bf841ffc04e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48667af2c42fa" /><Relationship Type="http://schemas.openxmlformats.org/officeDocument/2006/relationships/theme" Target="/ppt/slideMasters/theme/theme1.xml" Id="Rd492104aad4140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948667af2c42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1bfd19c944c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0e64421614a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517822f504d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17762559447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f562ad7fe42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fb05dd5ec48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SANDAL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Krokvolden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911 994 321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