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fb46040ad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0c09a9c884db5"/>
  </p:sldMasterIdLst>
  <p:sldIdLst>
    <p:sldId xmlns:r="http://schemas.openxmlformats.org/officeDocument/2006/relationships" id="256" r:id="R2f5497989b744f23"/>
    <p:sldId xmlns:r="http://schemas.openxmlformats.org/officeDocument/2006/relationships" id="257" r:id="Rba8c7df8bb3044d1"/>
    <p:sldId xmlns:r="http://schemas.openxmlformats.org/officeDocument/2006/relationships" id="258" r:id="R9e09826ee9a944a1"/>
    <p:sldId xmlns:r="http://schemas.openxmlformats.org/officeDocument/2006/relationships" id="259" r:id="R4b3c5494b4b04a31"/>
    <p:sldId xmlns:r="http://schemas.openxmlformats.org/officeDocument/2006/relationships" id="260" r:id="R067601b7559540e6"/>
    <p:sldId xmlns:r="http://schemas.openxmlformats.org/officeDocument/2006/relationships" id="261" r:id="R45413724aedf40e1"/>
    <p:sldId xmlns:r="http://schemas.openxmlformats.org/officeDocument/2006/relationships" id="262" r:id="Rf50c6eedf3d7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0c09a9c884db5" /><Relationship Type="http://schemas.openxmlformats.org/officeDocument/2006/relationships/slide" Target="/ppt/slides/slide1.xml" Id="R2f5497989b744f23" /><Relationship Type="http://schemas.openxmlformats.org/officeDocument/2006/relationships/slide" Target="/ppt/slides/slide2.xml" Id="Rba8c7df8bb3044d1" /><Relationship Type="http://schemas.openxmlformats.org/officeDocument/2006/relationships/slide" Target="/ppt/slides/slide3.xml" Id="R9e09826ee9a944a1" /><Relationship Type="http://schemas.openxmlformats.org/officeDocument/2006/relationships/slide" Target="/ppt/slides/slide4.xml" Id="R4b3c5494b4b04a31" /><Relationship Type="http://schemas.openxmlformats.org/officeDocument/2006/relationships/slide" Target="/ppt/slides/slide5.xml" Id="R067601b7559540e6" /><Relationship Type="http://schemas.openxmlformats.org/officeDocument/2006/relationships/slide" Target="/ppt/slides/slide6.xml" Id="R45413724aedf40e1" /><Relationship Type="http://schemas.openxmlformats.org/officeDocument/2006/relationships/slide" Target="/ppt/slides/slide7.xml" Id="Rf50c6eedf3d7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ecabbbe21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51e61d19643ca" /><Relationship Type="http://schemas.openxmlformats.org/officeDocument/2006/relationships/theme" Target="/ppt/slideMasters/theme/theme1.xml" Id="Rcdca074422ef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51e61d196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dfd9201e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f6209fae8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9ff1e13ba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4b98e2a3f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38ebb20bb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4ad757404d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0b9e5f573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 EIENDOM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 EIENDOM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24 150 192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38 783 926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39 152 105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SVEPSTAD HANS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911 960 451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