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2abc9b8eb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f64fd96c4478a"/>
  </p:sldMasterIdLst>
  <p:sldIdLst>
    <p:sldId xmlns:r="http://schemas.openxmlformats.org/officeDocument/2006/relationships" id="256" r:id="Rf1dcaf2f75f444cf"/>
    <p:sldId xmlns:r="http://schemas.openxmlformats.org/officeDocument/2006/relationships" id="257" r:id="Rb2568f073d044864"/>
    <p:sldId xmlns:r="http://schemas.openxmlformats.org/officeDocument/2006/relationships" id="258" r:id="R5e9aa85e06a44005"/>
    <p:sldId xmlns:r="http://schemas.openxmlformats.org/officeDocument/2006/relationships" id="259" r:id="Rff827a4f29b745a1"/>
    <p:sldId xmlns:r="http://schemas.openxmlformats.org/officeDocument/2006/relationships" id="260" r:id="R399d02cb34704e14"/>
    <p:sldId xmlns:r="http://schemas.openxmlformats.org/officeDocument/2006/relationships" id="261" r:id="Rff0c0a068d1d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f64fd96c4478a" /><Relationship Type="http://schemas.openxmlformats.org/officeDocument/2006/relationships/slide" Target="/ppt/slides/slide1.xml" Id="Rf1dcaf2f75f444cf" /><Relationship Type="http://schemas.openxmlformats.org/officeDocument/2006/relationships/slide" Target="/ppt/slides/slide2.xml" Id="Rb2568f073d044864" /><Relationship Type="http://schemas.openxmlformats.org/officeDocument/2006/relationships/slide" Target="/ppt/slides/slide3.xml" Id="R5e9aa85e06a44005" /><Relationship Type="http://schemas.openxmlformats.org/officeDocument/2006/relationships/slide" Target="/ppt/slides/slide4.xml" Id="Rff827a4f29b745a1" /><Relationship Type="http://schemas.openxmlformats.org/officeDocument/2006/relationships/slide" Target="/ppt/slides/slide5.xml" Id="R399d02cb34704e14" /><Relationship Type="http://schemas.openxmlformats.org/officeDocument/2006/relationships/slide" Target="/ppt/slides/slide6.xml" Id="Rff0c0a068d1d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3325f6ef9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9aa5834364944" /><Relationship Type="http://schemas.openxmlformats.org/officeDocument/2006/relationships/theme" Target="/ppt/slideMasters/theme/theme1.xml" Id="R4c6612cd61bf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9aa583436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b2857da05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e5955b5d5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dec7cbe56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6bcd0b624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1df85752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0dba0519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 EIENDOM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911 960 451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 EIENDOM LEVANGER AS</a:t>
            </a:r>
          </a:p>
        </p:txBody>
      </p:sp>
    </p:spTree>
  </p:cSld>
  <p:clrMapOvr>
    <a:masterClrMapping xmlns:a="http://schemas.openxmlformats.org/drawingml/2006/main"/>
  </p:clrMapOvr>
</p:sld>
</file>