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2c30b64b7244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2b0de5a7cd4b3c"/>
  </p:sldMasterIdLst>
  <p:sldIdLst>
    <p:sldId xmlns:r="http://schemas.openxmlformats.org/officeDocument/2006/relationships" id="256" r:id="R2d371d7c628c4f95"/>
    <p:sldId xmlns:r="http://schemas.openxmlformats.org/officeDocument/2006/relationships" id="257" r:id="R0a5697b19a024b38"/>
    <p:sldId xmlns:r="http://schemas.openxmlformats.org/officeDocument/2006/relationships" id="258" r:id="Ra7c993d9e7fd4c65"/>
    <p:sldId xmlns:r="http://schemas.openxmlformats.org/officeDocument/2006/relationships" id="259" r:id="R7c94e64a190a4e44"/>
    <p:sldId xmlns:r="http://schemas.openxmlformats.org/officeDocument/2006/relationships" id="260" r:id="R60dad2ac7bac47f1"/>
    <p:sldId xmlns:r="http://schemas.openxmlformats.org/officeDocument/2006/relationships" id="261" r:id="R7ca38736e70c485a"/>
    <p:sldId xmlns:r="http://schemas.openxmlformats.org/officeDocument/2006/relationships" id="262" r:id="Rae14fc6b5b9048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b0de5a7cd4b3c" /><Relationship Type="http://schemas.openxmlformats.org/officeDocument/2006/relationships/slide" Target="/ppt/slides/slide1.xml" Id="R2d371d7c628c4f95" /><Relationship Type="http://schemas.openxmlformats.org/officeDocument/2006/relationships/slide" Target="/ppt/slides/slide2.xml" Id="R0a5697b19a024b38" /><Relationship Type="http://schemas.openxmlformats.org/officeDocument/2006/relationships/slide" Target="/ppt/slides/slide3.xml" Id="Ra7c993d9e7fd4c65" /><Relationship Type="http://schemas.openxmlformats.org/officeDocument/2006/relationships/slide" Target="/ppt/slides/slide4.xml" Id="R7c94e64a190a4e44" /><Relationship Type="http://schemas.openxmlformats.org/officeDocument/2006/relationships/slide" Target="/ppt/slides/slide5.xml" Id="R60dad2ac7bac47f1" /><Relationship Type="http://schemas.openxmlformats.org/officeDocument/2006/relationships/slide" Target="/ppt/slides/slide6.xml" Id="R7ca38736e70c485a" /><Relationship Type="http://schemas.openxmlformats.org/officeDocument/2006/relationships/slide" Target="/ppt/slides/slide7.xml" Id="Rae14fc6b5b9048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c8840593348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0cf35920144b0" /><Relationship Type="http://schemas.openxmlformats.org/officeDocument/2006/relationships/theme" Target="/ppt/slideMasters/theme/theme1.xml" Id="R44e2a5a8160d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a0cf359201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6d0160a564a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608f78197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80f7e946c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fffe901244a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83358d920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7dfe6080043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f83306559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 GAGNUM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 GAGNUM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2 970 955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3 114 356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22 904 644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25 110 221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GAGNUM  –  96,3 %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FREDBERG GAGNUM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GULBRAND GAGNUM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GAGNUM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66845073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911 913 755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