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ef3ef54b6b4b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94e2fe078a4601"/>
  </p:sldMasterIdLst>
  <p:sldIdLst>
    <p:sldId xmlns:r="http://schemas.openxmlformats.org/officeDocument/2006/relationships" id="256" r:id="Rea490d71ca4149c7"/>
    <p:sldId xmlns:r="http://schemas.openxmlformats.org/officeDocument/2006/relationships" id="257" r:id="R5bde161ae8df4007"/>
    <p:sldId xmlns:r="http://schemas.openxmlformats.org/officeDocument/2006/relationships" id="258" r:id="R79e5484a70ed487d"/>
    <p:sldId xmlns:r="http://schemas.openxmlformats.org/officeDocument/2006/relationships" id="259" r:id="Rc2cd88d0501c4b4d"/>
    <p:sldId xmlns:r="http://schemas.openxmlformats.org/officeDocument/2006/relationships" id="260" r:id="R9025362990484db2"/>
    <p:sldId xmlns:r="http://schemas.openxmlformats.org/officeDocument/2006/relationships" id="261" r:id="R18dd72e08a814f15"/>
    <p:sldId xmlns:r="http://schemas.openxmlformats.org/officeDocument/2006/relationships" id="262" r:id="Refedde706fb74c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94e2fe078a4601" /><Relationship Type="http://schemas.openxmlformats.org/officeDocument/2006/relationships/slide" Target="/ppt/slides/slide1.xml" Id="Rea490d71ca4149c7" /><Relationship Type="http://schemas.openxmlformats.org/officeDocument/2006/relationships/slide" Target="/ppt/slides/slide2.xml" Id="R5bde161ae8df4007" /><Relationship Type="http://schemas.openxmlformats.org/officeDocument/2006/relationships/slide" Target="/ppt/slides/slide3.xml" Id="R79e5484a70ed487d" /><Relationship Type="http://schemas.openxmlformats.org/officeDocument/2006/relationships/slide" Target="/ppt/slides/slide4.xml" Id="Rc2cd88d0501c4b4d" /><Relationship Type="http://schemas.openxmlformats.org/officeDocument/2006/relationships/slide" Target="/ppt/slides/slide5.xml" Id="R9025362990484db2" /><Relationship Type="http://schemas.openxmlformats.org/officeDocument/2006/relationships/slide" Target="/ppt/slides/slide6.xml" Id="R18dd72e08a814f15" /><Relationship Type="http://schemas.openxmlformats.org/officeDocument/2006/relationships/slide" Target="/ppt/slides/slide7.xml" Id="Refedde706fb74c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09cfdc078f46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d086ee4054c9e" /><Relationship Type="http://schemas.openxmlformats.org/officeDocument/2006/relationships/theme" Target="/ppt/slideMasters/theme/theme1.xml" Id="Re270202e6cbc4f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ed086ee4054c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41faad91d4e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2246a98644a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5c4ab1a8540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cc75dd17641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f71ba6cff4c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0f7d2e29040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5e889e15e46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OLYMPUS MONS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OLYMPUS MONS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OLYMPUS MONS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OLYMPUS MONS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OLYMPUS MONS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OLYMPUS MONS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1 014 629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204 681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409 098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2 882 596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5 560 467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OLYMPUS MONS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THOMAS 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OLYMPUS MONS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Ingolfs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911 883 538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OLYMPUS MONS AS</a:t>
            </a:r>
          </a:p>
        </p:txBody>
      </p:sp>
    </p:spTree>
  </p:cSld>
  <p:clrMapOvr>
    <a:masterClrMapping xmlns:a="http://schemas.openxmlformats.org/drawingml/2006/main"/>
  </p:clrMapOvr>
</p:sld>
</file>