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73c1ce637e4d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389a2c67cf49b0"/>
  </p:sldMasterIdLst>
  <p:sldIdLst>
    <p:sldId xmlns:r="http://schemas.openxmlformats.org/officeDocument/2006/relationships" id="256" r:id="R7a65cc0b450842bf"/>
    <p:sldId xmlns:r="http://schemas.openxmlformats.org/officeDocument/2006/relationships" id="257" r:id="R903193c29e8d4035"/>
    <p:sldId xmlns:r="http://schemas.openxmlformats.org/officeDocument/2006/relationships" id="258" r:id="R73f6b646316342e7"/>
    <p:sldId xmlns:r="http://schemas.openxmlformats.org/officeDocument/2006/relationships" id="259" r:id="Ree9bc54c6a134e1f"/>
    <p:sldId xmlns:r="http://schemas.openxmlformats.org/officeDocument/2006/relationships" id="260" r:id="R231d19313c7f46f4"/>
    <p:sldId xmlns:r="http://schemas.openxmlformats.org/officeDocument/2006/relationships" id="261" r:id="Rce2108aaaf314781"/>
    <p:sldId xmlns:r="http://schemas.openxmlformats.org/officeDocument/2006/relationships" id="262" r:id="R062bf8890a5542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89a2c67cf49b0" /><Relationship Type="http://schemas.openxmlformats.org/officeDocument/2006/relationships/slide" Target="/ppt/slides/slide1.xml" Id="R7a65cc0b450842bf" /><Relationship Type="http://schemas.openxmlformats.org/officeDocument/2006/relationships/slide" Target="/ppt/slides/slide2.xml" Id="R903193c29e8d4035" /><Relationship Type="http://schemas.openxmlformats.org/officeDocument/2006/relationships/slide" Target="/ppt/slides/slide3.xml" Id="R73f6b646316342e7" /><Relationship Type="http://schemas.openxmlformats.org/officeDocument/2006/relationships/slide" Target="/ppt/slides/slide4.xml" Id="Ree9bc54c6a134e1f" /><Relationship Type="http://schemas.openxmlformats.org/officeDocument/2006/relationships/slide" Target="/ppt/slides/slide5.xml" Id="R231d19313c7f46f4" /><Relationship Type="http://schemas.openxmlformats.org/officeDocument/2006/relationships/slide" Target="/ppt/slides/slide6.xml" Id="Rce2108aaaf314781" /><Relationship Type="http://schemas.openxmlformats.org/officeDocument/2006/relationships/slide" Target="/ppt/slides/slide7.xml" Id="R062bf8890a5542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c39741feb43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2baebfe65447c" /><Relationship Type="http://schemas.openxmlformats.org/officeDocument/2006/relationships/theme" Target="/ppt/slideMasters/theme/theme1.xml" Id="R5ea68b9285e440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42baebfe6544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99895253948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981a7290c4a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bcf1437e049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9621e0ef94a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7b438573042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5a8165bd74c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563b63d2448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DEGERSTRØMS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DEGERSTRØMS REVISJON AS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10 256 574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2 014 687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1 460 200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6 245 929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BØRGE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MONA MJØSUND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DEGERSTRØM ØRJAN MJØSUND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Wessels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911 879 999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