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40a031c22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ef5a4e55b42e3"/>
  </p:sldMasterIdLst>
  <p:sldIdLst>
    <p:sldId xmlns:r="http://schemas.openxmlformats.org/officeDocument/2006/relationships" id="256" r:id="Rc91e9fb944f74483"/>
    <p:sldId xmlns:r="http://schemas.openxmlformats.org/officeDocument/2006/relationships" id="257" r:id="Rb2425028fa174e49"/>
    <p:sldId xmlns:r="http://schemas.openxmlformats.org/officeDocument/2006/relationships" id="258" r:id="R84aab676f4c64bdf"/>
    <p:sldId xmlns:r="http://schemas.openxmlformats.org/officeDocument/2006/relationships" id="259" r:id="Rcb97e15312c34e82"/>
    <p:sldId xmlns:r="http://schemas.openxmlformats.org/officeDocument/2006/relationships" id="260" r:id="R69694c1f70874880"/>
    <p:sldId xmlns:r="http://schemas.openxmlformats.org/officeDocument/2006/relationships" id="261" r:id="R6094e5a66f02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ef5a4e55b42e3" /><Relationship Type="http://schemas.openxmlformats.org/officeDocument/2006/relationships/slide" Target="/ppt/slides/slide1.xml" Id="Rc91e9fb944f74483" /><Relationship Type="http://schemas.openxmlformats.org/officeDocument/2006/relationships/slide" Target="/ppt/slides/slide2.xml" Id="Rb2425028fa174e49" /><Relationship Type="http://schemas.openxmlformats.org/officeDocument/2006/relationships/slide" Target="/ppt/slides/slide3.xml" Id="R84aab676f4c64bdf" /><Relationship Type="http://schemas.openxmlformats.org/officeDocument/2006/relationships/slide" Target="/ppt/slides/slide4.xml" Id="Rcb97e15312c34e82" /><Relationship Type="http://schemas.openxmlformats.org/officeDocument/2006/relationships/slide" Target="/ppt/slides/slide5.xml" Id="R69694c1f70874880" /><Relationship Type="http://schemas.openxmlformats.org/officeDocument/2006/relationships/slide" Target="/ppt/slides/slide6.xml" Id="R6094e5a66f02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0dea6f6ee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5159d55ec4a2f" /><Relationship Type="http://schemas.openxmlformats.org/officeDocument/2006/relationships/theme" Target="/ppt/slideMasters/theme/theme1.xml" Id="R22961548df4745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5159d55ec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5146da54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5dba26b5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7eefca87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e9da08a2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8615cfa11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ac8b9990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