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124d974ea4d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a7b1ae5064063"/>
  </p:sldMasterIdLst>
  <p:sldIdLst>
    <p:sldId xmlns:r="http://schemas.openxmlformats.org/officeDocument/2006/relationships" id="256" r:id="R3a283622ddbe473f"/>
    <p:sldId xmlns:r="http://schemas.openxmlformats.org/officeDocument/2006/relationships" id="257" r:id="R5e5bae2c0d2f4969"/>
    <p:sldId xmlns:r="http://schemas.openxmlformats.org/officeDocument/2006/relationships" id="258" r:id="R6b8b2d866f5541cc"/>
    <p:sldId xmlns:r="http://schemas.openxmlformats.org/officeDocument/2006/relationships" id="259" r:id="R4f236b200f5f4197"/>
    <p:sldId xmlns:r="http://schemas.openxmlformats.org/officeDocument/2006/relationships" id="260" r:id="R3c2277a1306843c7"/>
    <p:sldId xmlns:r="http://schemas.openxmlformats.org/officeDocument/2006/relationships" id="261" r:id="Rf12c6cd29e8b4c61"/>
    <p:sldId xmlns:r="http://schemas.openxmlformats.org/officeDocument/2006/relationships" id="262" r:id="R385a8c249ae6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a7b1ae5064063" /><Relationship Type="http://schemas.openxmlformats.org/officeDocument/2006/relationships/slide" Target="/ppt/slides/slide1.xml" Id="R3a283622ddbe473f" /><Relationship Type="http://schemas.openxmlformats.org/officeDocument/2006/relationships/slide" Target="/ppt/slides/slide2.xml" Id="R5e5bae2c0d2f4969" /><Relationship Type="http://schemas.openxmlformats.org/officeDocument/2006/relationships/slide" Target="/ppt/slides/slide3.xml" Id="R6b8b2d866f5541cc" /><Relationship Type="http://schemas.openxmlformats.org/officeDocument/2006/relationships/slide" Target="/ppt/slides/slide4.xml" Id="R4f236b200f5f4197" /><Relationship Type="http://schemas.openxmlformats.org/officeDocument/2006/relationships/slide" Target="/ppt/slides/slide5.xml" Id="R3c2277a1306843c7" /><Relationship Type="http://schemas.openxmlformats.org/officeDocument/2006/relationships/slide" Target="/ppt/slides/slide6.xml" Id="Rf12c6cd29e8b4c61" /><Relationship Type="http://schemas.openxmlformats.org/officeDocument/2006/relationships/slide" Target="/ppt/slides/slide7.xml" Id="R385a8c249ae6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bc999982a46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1d0023a554c7d" /><Relationship Type="http://schemas.openxmlformats.org/officeDocument/2006/relationships/theme" Target="/ppt/slideMasters/theme/theme1.xml" Id="Rb96df5b0ac92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f1d0023a55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9d0159505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a2e057e7442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a0eb5c62c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3f0f043504c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1bbc9557845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7cbc84c0744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98feb6fbc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31 155 742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41 278 598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134 555 322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