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00ae6bc2649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0c10e43de4bca"/>
  </p:sldMasterIdLst>
  <p:sldIdLst>
    <p:sldId xmlns:r="http://schemas.openxmlformats.org/officeDocument/2006/relationships" id="256" r:id="Rff709fed93c142db"/>
    <p:sldId xmlns:r="http://schemas.openxmlformats.org/officeDocument/2006/relationships" id="257" r:id="R2306a6352448485b"/>
    <p:sldId xmlns:r="http://schemas.openxmlformats.org/officeDocument/2006/relationships" id="258" r:id="R8f9f3effa7844c23"/>
    <p:sldId xmlns:r="http://schemas.openxmlformats.org/officeDocument/2006/relationships" id="259" r:id="Raeb00dc6ff82460e"/>
    <p:sldId xmlns:r="http://schemas.openxmlformats.org/officeDocument/2006/relationships" id="260" r:id="R74b534a2a5af4b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0c10e43de4bca" /><Relationship Type="http://schemas.openxmlformats.org/officeDocument/2006/relationships/slide" Target="/ppt/slides/slide1.xml" Id="Rff709fed93c142db" /><Relationship Type="http://schemas.openxmlformats.org/officeDocument/2006/relationships/slide" Target="/ppt/slides/slide2.xml" Id="R2306a6352448485b" /><Relationship Type="http://schemas.openxmlformats.org/officeDocument/2006/relationships/slide" Target="/ppt/slides/slide3.xml" Id="R8f9f3effa7844c23" /><Relationship Type="http://schemas.openxmlformats.org/officeDocument/2006/relationships/slide" Target="/ppt/slides/slide4.xml" Id="Raeb00dc6ff82460e" /><Relationship Type="http://schemas.openxmlformats.org/officeDocument/2006/relationships/slide" Target="/ppt/slides/slide5.xml" Id="R74b534a2a5af4b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98af7703f45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26b87dbb74eed" /><Relationship Type="http://schemas.openxmlformats.org/officeDocument/2006/relationships/theme" Target="/ppt/slideMasters/theme/theme1.xml" Id="Re6f33399c9144e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926b87dbb74e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e090c8b564e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21074d01f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32cca847141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9a6def9b849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92aef5394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HØYBRÅTEN, FOSSUM OG STOVNER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HØYBRÅTEN, FOSSUM OG STOVNER SOKN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Stovnerfaret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post.hfs.oslo@kirken.no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www.kirken.no/hfs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911 852 934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HØYBRÅTEN, FOSSUM OG STOVNER SOKN</a:t>
            </a:r>
          </a:p>
        </p:txBody>
      </p:sp>
    </p:spTree>
  </p:cSld>
  <p:clrMapOvr>
    <a:masterClrMapping xmlns:a="http://schemas.openxmlformats.org/drawingml/2006/main"/>
  </p:clrMapOvr>
</p:sld>
</file>