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8382becbf84e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c1473aa4864972"/>
  </p:sldMasterIdLst>
  <p:sldIdLst>
    <p:sldId xmlns:r="http://schemas.openxmlformats.org/officeDocument/2006/relationships" id="256" r:id="R9bac0e35b5e3404b"/>
    <p:sldId xmlns:r="http://schemas.openxmlformats.org/officeDocument/2006/relationships" id="257" r:id="Rc06e7e31f50d4307"/>
    <p:sldId xmlns:r="http://schemas.openxmlformats.org/officeDocument/2006/relationships" id="258" r:id="R98cbc145072f4d4a"/>
    <p:sldId xmlns:r="http://schemas.openxmlformats.org/officeDocument/2006/relationships" id="259" r:id="R1f4fbbd2bcf74438"/>
    <p:sldId xmlns:r="http://schemas.openxmlformats.org/officeDocument/2006/relationships" id="260" r:id="Ra5d98e8ae27241bc"/>
    <p:sldId xmlns:r="http://schemas.openxmlformats.org/officeDocument/2006/relationships" id="261" r:id="R0a0c21c7befe4947"/>
    <p:sldId xmlns:r="http://schemas.openxmlformats.org/officeDocument/2006/relationships" id="262" r:id="R1e29d05cd7fa47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c1473aa4864972" /><Relationship Type="http://schemas.openxmlformats.org/officeDocument/2006/relationships/slide" Target="/ppt/slides/slide1.xml" Id="R9bac0e35b5e3404b" /><Relationship Type="http://schemas.openxmlformats.org/officeDocument/2006/relationships/slide" Target="/ppt/slides/slide2.xml" Id="Rc06e7e31f50d4307" /><Relationship Type="http://schemas.openxmlformats.org/officeDocument/2006/relationships/slide" Target="/ppt/slides/slide3.xml" Id="R98cbc145072f4d4a" /><Relationship Type="http://schemas.openxmlformats.org/officeDocument/2006/relationships/slide" Target="/ppt/slides/slide4.xml" Id="R1f4fbbd2bcf74438" /><Relationship Type="http://schemas.openxmlformats.org/officeDocument/2006/relationships/slide" Target="/ppt/slides/slide5.xml" Id="Ra5d98e8ae27241bc" /><Relationship Type="http://schemas.openxmlformats.org/officeDocument/2006/relationships/slide" Target="/ppt/slides/slide6.xml" Id="R0a0c21c7befe4947" /><Relationship Type="http://schemas.openxmlformats.org/officeDocument/2006/relationships/slide" Target="/ppt/slides/slide7.xml" Id="R1e29d05cd7fa47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67c617a8d644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ccc3bd4014dff" /><Relationship Type="http://schemas.openxmlformats.org/officeDocument/2006/relationships/theme" Target="/ppt/slideMasters/theme/theme1.xml" Id="Re1790dd134d742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bccc3bd4014d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52def257943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716cda87641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63f3465974e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064513ed64b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66dddaf5540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d5e54438e47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0a7b2354445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G. SØRUM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SØRUM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G. SØRUM HOLDING AS ble etablert [år] og holder til i Sofiemyr.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SØRUM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SØRUM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SØRUM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−320 537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2 622 255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5 494 281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SØRUM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FAUCHALD JØRGEN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G. SØRUM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SØRUM BEATE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SØRUM GUNNAR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SØRUM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 Eydes vei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1412 Sofiemyr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911 804 689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SØRUM HOLDING AS</a:t>
            </a:r>
          </a:p>
        </p:txBody>
      </p:sp>
    </p:spTree>
  </p:cSld>
  <p:clrMapOvr>
    <a:masterClrMapping xmlns:a="http://schemas.openxmlformats.org/drawingml/2006/main"/>
  </p:clrMapOvr>
</p:sld>
</file>