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93a6d161c41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07088b2bb4961"/>
  </p:sldMasterIdLst>
  <p:sldIdLst>
    <p:sldId xmlns:r="http://schemas.openxmlformats.org/officeDocument/2006/relationships" id="256" r:id="Rbcaff902c3664eae"/>
    <p:sldId xmlns:r="http://schemas.openxmlformats.org/officeDocument/2006/relationships" id="257" r:id="R47d01831f52b4c8c"/>
    <p:sldId xmlns:r="http://schemas.openxmlformats.org/officeDocument/2006/relationships" id="258" r:id="Rc843116435e84413"/>
    <p:sldId xmlns:r="http://schemas.openxmlformats.org/officeDocument/2006/relationships" id="259" r:id="R844998cf6d55488e"/>
    <p:sldId xmlns:r="http://schemas.openxmlformats.org/officeDocument/2006/relationships" id="260" r:id="R5432189213204454"/>
    <p:sldId xmlns:r="http://schemas.openxmlformats.org/officeDocument/2006/relationships" id="261" r:id="R1650f2b1488b4023"/>
    <p:sldId xmlns:r="http://schemas.openxmlformats.org/officeDocument/2006/relationships" id="262" r:id="R63449d2a36ed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07088b2bb4961" /><Relationship Type="http://schemas.openxmlformats.org/officeDocument/2006/relationships/slide" Target="/ppt/slides/slide1.xml" Id="Rbcaff902c3664eae" /><Relationship Type="http://schemas.openxmlformats.org/officeDocument/2006/relationships/slide" Target="/ppt/slides/slide2.xml" Id="R47d01831f52b4c8c" /><Relationship Type="http://schemas.openxmlformats.org/officeDocument/2006/relationships/slide" Target="/ppt/slides/slide3.xml" Id="Rc843116435e84413" /><Relationship Type="http://schemas.openxmlformats.org/officeDocument/2006/relationships/slide" Target="/ppt/slides/slide4.xml" Id="R844998cf6d55488e" /><Relationship Type="http://schemas.openxmlformats.org/officeDocument/2006/relationships/slide" Target="/ppt/slides/slide5.xml" Id="R5432189213204454" /><Relationship Type="http://schemas.openxmlformats.org/officeDocument/2006/relationships/slide" Target="/ppt/slides/slide6.xml" Id="R1650f2b1488b4023" /><Relationship Type="http://schemas.openxmlformats.org/officeDocument/2006/relationships/slide" Target="/ppt/slides/slide7.xml" Id="R63449d2a36ed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8f63b4f1143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d18125bf44109" /><Relationship Type="http://schemas.openxmlformats.org/officeDocument/2006/relationships/theme" Target="/ppt/slideMasters/theme/theme1.xml" Id="Rfa334f7cf32244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3d18125bf4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0fb96890841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e402c94204c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cb9d59198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75e2e9c1843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338e341c74c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caf7815e04b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38a9f4db544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FOTO FILM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1 206 765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6 974 303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6 998 017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911 799 480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