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cab1d00eca49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4ceca694414c5c"/>
  </p:sldMasterIdLst>
  <p:sldIdLst>
    <p:sldId xmlns:r="http://schemas.openxmlformats.org/officeDocument/2006/relationships" id="256" r:id="R52fd1facf5344bcc"/>
    <p:sldId xmlns:r="http://schemas.openxmlformats.org/officeDocument/2006/relationships" id="257" r:id="R20733abd14fa443d"/>
    <p:sldId xmlns:r="http://schemas.openxmlformats.org/officeDocument/2006/relationships" id="258" r:id="R612086db07ea4888"/>
    <p:sldId xmlns:r="http://schemas.openxmlformats.org/officeDocument/2006/relationships" id="259" r:id="R270da4d506c740ed"/>
    <p:sldId xmlns:r="http://schemas.openxmlformats.org/officeDocument/2006/relationships" id="260" r:id="Ra7a1dcd4a6bd4953"/>
    <p:sldId xmlns:r="http://schemas.openxmlformats.org/officeDocument/2006/relationships" id="261" r:id="R3e5e0cef87d84a33"/>
    <p:sldId xmlns:r="http://schemas.openxmlformats.org/officeDocument/2006/relationships" id="262" r:id="R90848088d3f849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4ceca694414c5c" /><Relationship Type="http://schemas.openxmlformats.org/officeDocument/2006/relationships/slide" Target="/ppt/slides/slide1.xml" Id="R52fd1facf5344bcc" /><Relationship Type="http://schemas.openxmlformats.org/officeDocument/2006/relationships/slide" Target="/ppt/slides/slide2.xml" Id="R20733abd14fa443d" /><Relationship Type="http://schemas.openxmlformats.org/officeDocument/2006/relationships/slide" Target="/ppt/slides/slide3.xml" Id="R612086db07ea4888" /><Relationship Type="http://schemas.openxmlformats.org/officeDocument/2006/relationships/slide" Target="/ppt/slides/slide4.xml" Id="R270da4d506c740ed" /><Relationship Type="http://schemas.openxmlformats.org/officeDocument/2006/relationships/slide" Target="/ppt/slides/slide5.xml" Id="Ra7a1dcd4a6bd4953" /><Relationship Type="http://schemas.openxmlformats.org/officeDocument/2006/relationships/slide" Target="/ppt/slides/slide6.xml" Id="R3e5e0cef87d84a33" /><Relationship Type="http://schemas.openxmlformats.org/officeDocument/2006/relationships/slide" Target="/ppt/slides/slide7.xml" Id="R90848088d3f849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c932e00dac4b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c455221f84fed" /><Relationship Type="http://schemas.openxmlformats.org/officeDocument/2006/relationships/theme" Target="/ppt/slideMasters/theme/theme1.xml" Id="R0b7a1963d8ec48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3c455221f84f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2e6bb09e04f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30e55ade34e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040a332ee4c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797962f4e48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dbae05eb04b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d9377e5bf4e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41a91520043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 DYKK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DYKK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 DYKK EIENDOM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DYKK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DYKK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DYKK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206 177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2 269 244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DYKK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 DYKK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DYKK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Langnesveien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9408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911 790 939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DYKK EIENDOM AS</a:t>
            </a:r>
          </a:p>
        </p:txBody>
      </p:sp>
    </p:spTree>
  </p:cSld>
  <p:clrMapOvr>
    <a:masterClrMapping xmlns:a="http://schemas.openxmlformats.org/drawingml/2006/main"/>
  </p:clrMapOvr>
</p:sld>
</file>