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108b8820c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32037e1fe4064"/>
  </p:sldMasterIdLst>
  <p:sldIdLst>
    <p:sldId xmlns:r="http://schemas.openxmlformats.org/officeDocument/2006/relationships" id="256" r:id="R073265ee05ed4e4d"/>
    <p:sldId xmlns:r="http://schemas.openxmlformats.org/officeDocument/2006/relationships" id="257" r:id="R5b28510137994431"/>
    <p:sldId xmlns:r="http://schemas.openxmlformats.org/officeDocument/2006/relationships" id="258" r:id="R89cff5218143497b"/>
    <p:sldId xmlns:r="http://schemas.openxmlformats.org/officeDocument/2006/relationships" id="259" r:id="Rc78b77aefd7f4f96"/>
    <p:sldId xmlns:r="http://schemas.openxmlformats.org/officeDocument/2006/relationships" id="260" r:id="R95ec64f4a5cc4306"/>
    <p:sldId xmlns:r="http://schemas.openxmlformats.org/officeDocument/2006/relationships" id="261" r:id="R88609abf4341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32037e1fe4064" /><Relationship Type="http://schemas.openxmlformats.org/officeDocument/2006/relationships/slide" Target="/ppt/slides/slide1.xml" Id="R073265ee05ed4e4d" /><Relationship Type="http://schemas.openxmlformats.org/officeDocument/2006/relationships/slide" Target="/ppt/slides/slide2.xml" Id="R5b28510137994431" /><Relationship Type="http://schemas.openxmlformats.org/officeDocument/2006/relationships/slide" Target="/ppt/slides/slide3.xml" Id="R89cff5218143497b" /><Relationship Type="http://schemas.openxmlformats.org/officeDocument/2006/relationships/slide" Target="/ppt/slides/slide4.xml" Id="Rc78b77aefd7f4f96" /><Relationship Type="http://schemas.openxmlformats.org/officeDocument/2006/relationships/slide" Target="/ppt/slides/slide5.xml" Id="R95ec64f4a5cc4306" /><Relationship Type="http://schemas.openxmlformats.org/officeDocument/2006/relationships/slide" Target="/ppt/slides/slide6.xml" Id="R88609abf4341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12cd0622e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53dd5a1e44f3d" /><Relationship Type="http://schemas.openxmlformats.org/officeDocument/2006/relationships/theme" Target="/ppt/slideMasters/theme/theme1.xml" Id="R70295650c32f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53dd5a1e44f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d2085902d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4dbb82447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ae261f4684a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6dd50772d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6642a808d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0cede3003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1 338 998 880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1 268 704 978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1 262 565 911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8 390 936 805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8 409 046 407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92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911 777 258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