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956a969ac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b5662b58d438d"/>
  </p:sldMasterIdLst>
  <p:sldIdLst>
    <p:sldId xmlns:r="http://schemas.openxmlformats.org/officeDocument/2006/relationships" id="256" r:id="R3a660e733f4f48e0"/>
    <p:sldId xmlns:r="http://schemas.openxmlformats.org/officeDocument/2006/relationships" id="257" r:id="R361518a9cf0549c4"/>
    <p:sldId xmlns:r="http://schemas.openxmlformats.org/officeDocument/2006/relationships" id="258" r:id="Rc4ca2e152fa3468b"/>
    <p:sldId xmlns:r="http://schemas.openxmlformats.org/officeDocument/2006/relationships" id="259" r:id="Rff083e31fcdf4385"/>
    <p:sldId xmlns:r="http://schemas.openxmlformats.org/officeDocument/2006/relationships" id="260" r:id="Rf3f191fa514e49a2"/>
    <p:sldId xmlns:r="http://schemas.openxmlformats.org/officeDocument/2006/relationships" id="261" r:id="Rc0bd9c1ceedc40b1"/>
    <p:sldId xmlns:r="http://schemas.openxmlformats.org/officeDocument/2006/relationships" id="262" r:id="R1a961ab8183a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b5662b58d438d" /><Relationship Type="http://schemas.openxmlformats.org/officeDocument/2006/relationships/slide" Target="/ppt/slides/slide1.xml" Id="R3a660e733f4f48e0" /><Relationship Type="http://schemas.openxmlformats.org/officeDocument/2006/relationships/slide" Target="/ppt/slides/slide2.xml" Id="R361518a9cf0549c4" /><Relationship Type="http://schemas.openxmlformats.org/officeDocument/2006/relationships/slide" Target="/ppt/slides/slide3.xml" Id="Rc4ca2e152fa3468b" /><Relationship Type="http://schemas.openxmlformats.org/officeDocument/2006/relationships/slide" Target="/ppt/slides/slide4.xml" Id="Rff083e31fcdf4385" /><Relationship Type="http://schemas.openxmlformats.org/officeDocument/2006/relationships/slide" Target="/ppt/slides/slide5.xml" Id="Rf3f191fa514e49a2" /><Relationship Type="http://schemas.openxmlformats.org/officeDocument/2006/relationships/slide" Target="/ppt/slides/slide6.xml" Id="Rc0bd9c1ceedc40b1" /><Relationship Type="http://schemas.openxmlformats.org/officeDocument/2006/relationships/slide" Target="/ppt/slides/slide7.xml" Id="R1a961ab8183a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8be01d1a0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fd2472eb4625" /><Relationship Type="http://schemas.openxmlformats.org/officeDocument/2006/relationships/theme" Target="/ppt/slideMasters/theme/theme1.xml" Id="R0a2bd06b0b94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5fd2472eb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2a3173139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cf183ff5a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ef41257cd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8d808df043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31d50bf07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6955636c1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4492e3951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