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e11539598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67a1ca19c496e"/>
  </p:sldMasterIdLst>
  <p:sldIdLst>
    <p:sldId xmlns:r="http://schemas.openxmlformats.org/officeDocument/2006/relationships" id="256" r:id="R8c395b81bc974fa8"/>
    <p:sldId xmlns:r="http://schemas.openxmlformats.org/officeDocument/2006/relationships" id="257" r:id="Rc8faf15ed2124aa1"/>
    <p:sldId xmlns:r="http://schemas.openxmlformats.org/officeDocument/2006/relationships" id="258" r:id="Racf62ce141c04fae"/>
    <p:sldId xmlns:r="http://schemas.openxmlformats.org/officeDocument/2006/relationships" id="259" r:id="Rb9cd973e8a3b4f6f"/>
    <p:sldId xmlns:r="http://schemas.openxmlformats.org/officeDocument/2006/relationships" id="260" r:id="Rbe04a9861ee14d8e"/>
    <p:sldId xmlns:r="http://schemas.openxmlformats.org/officeDocument/2006/relationships" id="261" r:id="R6394e83f9f40487b"/>
    <p:sldId xmlns:r="http://schemas.openxmlformats.org/officeDocument/2006/relationships" id="262" r:id="Rbcb45bf9fa4e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67a1ca19c496e" /><Relationship Type="http://schemas.openxmlformats.org/officeDocument/2006/relationships/slide" Target="/ppt/slides/slide1.xml" Id="R8c395b81bc974fa8" /><Relationship Type="http://schemas.openxmlformats.org/officeDocument/2006/relationships/slide" Target="/ppt/slides/slide2.xml" Id="Rc8faf15ed2124aa1" /><Relationship Type="http://schemas.openxmlformats.org/officeDocument/2006/relationships/slide" Target="/ppt/slides/slide3.xml" Id="Racf62ce141c04fae" /><Relationship Type="http://schemas.openxmlformats.org/officeDocument/2006/relationships/slide" Target="/ppt/slides/slide4.xml" Id="Rb9cd973e8a3b4f6f" /><Relationship Type="http://schemas.openxmlformats.org/officeDocument/2006/relationships/slide" Target="/ppt/slides/slide5.xml" Id="Rbe04a9861ee14d8e" /><Relationship Type="http://schemas.openxmlformats.org/officeDocument/2006/relationships/slide" Target="/ppt/slides/slide6.xml" Id="R6394e83f9f40487b" /><Relationship Type="http://schemas.openxmlformats.org/officeDocument/2006/relationships/slide" Target="/ppt/slides/slide7.xml" Id="Rbcb45bf9fa4e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978beb4ba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4b5743dd4233" /><Relationship Type="http://schemas.openxmlformats.org/officeDocument/2006/relationships/theme" Target="/ppt/slideMasters/theme/theme1.xml" Id="R30f8449996f7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14b5743dd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bce2a111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359c0bdca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f9ed8545f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b7442d3d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b7d5d0ad4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e283f6a1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21d5949c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4 622 204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FORFANG DIGERMUL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JAKOB FAGERLAND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FORFANG DIGERMUL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JAKOB FAGERLAND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Jakob Fagerland, Bromstadekra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staalejakob@hotmail.com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