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8f6977f81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060bfe3fa14b25"/>
  </p:sldMasterIdLst>
  <p:sldIdLst>
    <p:sldId xmlns:r="http://schemas.openxmlformats.org/officeDocument/2006/relationships" id="256" r:id="Re3810d5f0c6c4b76"/>
    <p:sldId xmlns:r="http://schemas.openxmlformats.org/officeDocument/2006/relationships" id="257" r:id="R20012f236f25497f"/>
    <p:sldId xmlns:r="http://schemas.openxmlformats.org/officeDocument/2006/relationships" id="258" r:id="R96b7a4208c984f4c"/>
    <p:sldId xmlns:r="http://schemas.openxmlformats.org/officeDocument/2006/relationships" id="259" r:id="Rd1155326e2eb4980"/>
    <p:sldId xmlns:r="http://schemas.openxmlformats.org/officeDocument/2006/relationships" id="260" r:id="Rd7799dafa7cb41b5"/>
    <p:sldId xmlns:r="http://schemas.openxmlformats.org/officeDocument/2006/relationships" id="261" r:id="Ra2ceee6b28a74444"/>
    <p:sldId xmlns:r="http://schemas.openxmlformats.org/officeDocument/2006/relationships" id="262" r:id="R284a0b9f75b7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60bfe3fa14b25" /><Relationship Type="http://schemas.openxmlformats.org/officeDocument/2006/relationships/slide" Target="/ppt/slides/slide1.xml" Id="Re3810d5f0c6c4b76" /><Relationship Type="http://schemas.openxmlformats.org/officeDocument/2006/relationships/slide" Target="/ppt/slides/slide2.xml" Id="R20012f236f25497f" /><Relationship Type="http://schemas.openxmlformats.org/officeDocument/2006/relationships/slide" Target="/ppt/slides/slide3.xml" Id="R96b7a4208c984f4c" /><Relationship Type="http://schemas.openxmlformats.org/officeDocument/2006/relationships/slide" Target="/ppt/slides/slide4.xml" Id="Rd1155326e2eb4980" /><Relationship Type="http://schemas.openxmlformats.org/officeDocument/2006/relationships/slide" Target="/ppt/slides/slide5.xml" Id="Rd7799dafa7cb41b5" /><Relationship Type="http://schemas.openxmlformats.org/officeDocument/2006/relationships/slide" Target="/ppt/slides/slide6.xml" Id="Ra2ceee6b28a74444" /><Relationship Type="http://schemas.openxmlformats.org/officeDocument/2006/relationships/slide" Target="/ppt/slides/slide7.xml" Id="R284a0b9f75b7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321b19ae2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3582e713b48b2" /><Relationship Type="http://schemas.openxmlformats.org/officeDocument/2006/relationships/theme" Target="/ppt/slideMasters/theme/theme1.xml" Id="R4a3a8529fa3143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3582e713b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e24842fb7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627202f5a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5ae25cf2642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d29d82946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c58fcd259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501047904f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8e39679b0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BEDRE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BEDRE ØKONOMITJENESTER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14 613 212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2 569 120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1 912 732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5 395 568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Tobias Olsens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bjornev@gmail.com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911 648 733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