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d1d861e19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0b64e5ce6434c"/>
  </p:sldMasterIdLst>
  <p:sldIdLst>
    <p:sldId xmlns:r="http://schemas.openxmlformats.org/officeDocument/2006/relationships" id="256" r:id="Rc49b338581344e73"/>
    <p:sldId xmlns:r="http://schemas.openxmlformats.org/officeDocument/2006/relationships" id="257" r:id="Rde26a1a2fe364b9e"/>
    <p:sldId xmlns:r="http://schemas.openxmlformats.org/officeDocument/2006/relationships" id="258" r:id="Rf4ea53016d33444a"/>
    <p:sldId xmlns:r="http://schemas.openxmlformats.org/officeDocument/2006/relationships" id="259" r:id="R7f9c3ee3a07a40a6"/>
    <p:sldId xmlns:r="http://schemas.openxmlformats.org/officeDocument/2006/relationships" id="260" r:id="R0c681b61b8d143de"/>
    <p:sldId xmlns:r="http://schemas.openxmlformats.org/officeDocument/2006/relationships" id="261" r:id="R768998e454524a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0b64e5ce6434c" /><Relationship Type="http://schemas.openxmlformats.org/officeDocument/2006/relationships/slide" Target="/ppt/slides/slide1.xml" Id="Rc49b338581344e73" /><Relationship Type="http://schemas.openxmlformats.org/officeDocument/2006/relationships/slide" Target="/ppt/slides/slide2.xml" Id="Rde26a1a2fe364b9e" /><Relationship Type="http://schemas.openxmlformats.org/officeDocument/2006/relationships/slide" Target="/ppt/slides/slide3.xml" Id="Rf4ea53016d33444a" /><Relationship Type="http://schemas.openxmlformats.org/officeDocument/2006/relationships/slide" Target="/ppt/slides/slide4.xml" Id="R7f9c3ee3a07a40a6" /><Relationship Type="http://schemas.openxmlformats.org/officeDocument/2006/relationships/slide" Target="/ppt/slides/slide5.xml" Id="R0c681b61b8d143de" /><Relationship Type="http://schemas.openxmlformats.org/officeDocument/2006/relationships/slide" Target="/ppt/slides/slide6.xml" Id="R768998e454524a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74e60cd95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dfd1930fb4f7d" /><Relationship Type="http://schemas.openxmlformats.org/officeDocument/2006/relationships/theme" Target="/ppt/slideMasters/theme/theme1.xml" Id="R813f09c2b9dd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adfd1930fb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a7f037c8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d8670d971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029d89c83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185973d1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f62be1ca5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500c16d60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BEDRE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Tobias Olsens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bjornev@gmail.com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911 648 733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