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e85f2c6fc344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c36ed82ce74319"/>
  </p:sldMasterIdLst>
  <p:sldIdLst>
    <p:sldId xmlns:r="http://schemas.openxmlformats.org/officeDocument/2006/relationships" id="256" r:id="R57df1496c30b4bf4"/>
    <p:sldId xmlns:r="http://schemas.openxmlformats.org/officeDocument/2006/relationships" id="257" r:id="Rb226ca100c674032"/>
    <p:sldId xmlns:r="http://schemas.openxmlformats.org/officeDocument/2006/relationships" id="258" r:id="R1328fa81b28d45cb"/>
    <p:sldId xmlns:r="http://schemas.openxmlformats.org/officeDocument/2006/relationships" id="259" r:id="R0bfe4a30d2694741"/>
    <p:sldId xmlns:r="http://schemas.openxmlformats.org/officeDocument/2006/relationships" id="260" r:id="Rad286e148e344be1"/>
    <p:sldId xmlns:r="http://schemas.openxmlformats.org/officeDocument/2006/relationships" id="261" r:id="R8d987b266f804fd1"/>
    <p:sldId xmlns:r="http://schemas.openxmlformats.org/officeDocument/2006/relationships" id="262" r:id="Re85cee5a75a343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36ed82ce74319" /><Relationship Type="http://schemas.openxmlformats.org/officeDocument/2006/relationships/slide" Target="/ppt/slides/slide1.xml" Id="R57df1496c30b4bf4" /><Relationship Type="http://schemas.openxmlformats.org/officeDocument/2006/relationships/slide" Target="/ppt/slides/slide2.xml" Id="Rb226ca100c674032" /><Relationship Type="http://schemas.openxmlformats.org/officeDocument/2006/relationships/slide" Target="/ppt/slides/slide3.xml" Id="R1328fa81b28d45cb" /><Relationship Type="http://schemas.openxmlformats.org/officeDocument/2006/relationships/slide" Target="/ppt/slides/slide4.xml" Id="R0bfe4a30d2694741" /><Relationship Type="http://schemas.openxmlformats.org/officeDocument/2006/relationships/slide" Target="/ppt/slides/slide5.xml" Id="Rad286e148e344be1" /><Relationship Type="http://schemas.openxmlformats.org/officeDocument/2006/relationships/slide" Target="/ppt/slides/slide6.xml" Id="R8d987b266f804fd1" /><Relationship Type="http://schemas.openxmlformats.org/officeDocument/2006/relationships/slide" Target="/ppt/slides/slide7.xml" Id="Re85cee5a75a343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2b70b198d4b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d73ca1f43410e" /><Relationship Type="http://schemas.openxmlformats.org/officeDocument/2006/relationships/theme" Target="/ppt/slideMasters/theme/theme1.xml" Id="Rf3b724b90cdc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d73ca1f43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8a1f066014e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4235e746d4c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9f5ce49cd45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dbdedc7aa4b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d6f67546c45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7ad233ffa45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970c84c7743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