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dad22d2083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015abf12314abe"/>
  </p:sldMasterIdLst>
  <p:sldIdLst>
    <p:sldId xmlns:r="http://schemas.openxmlformats.org/officeDocument/2006/relationships" id="256" r:id="R704db82c732d4e4b"/>
    <p:sldId xmlns:r="http://schemas.openxmlformats.org/officeDocument/2006/relationships" id="257" r:id="R4f85a200f6da4049"/>
    <p:sldId xmlns:r="http://schemas.openxmlformats.org/officeDocument/2006/relationships" id="258" r:id="R07aed2274d7f45b3"/>
    <p:sldId xmlns:r="http://schemas.openxmlformats.org/officeDocument/2006/relationships" id="259" r:id="R7586cd7eae6a4eba"/>
    <p:sldId xmlns:r="http://schemas.openxmlformats.org/officeDocument/2006/relationships" id="260" r:id="R9f9c7a0623564236"/>
    <p:sldId xmlns:r="http://schemas.openxmlformats.org/officeDocument/2006/relationships" id="261" r:id="R9cd44576aea047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015abf12314abe" /><Relationship Type="http://schemas.openxmlformats.org/officeDocument/2006/relationships/slide" Target="/ppt/slides/slide1.xml" Id="R704db82c732d4e4b" /><Relationship Type="http://schemas.openxmlformats.org/officeDocument/2006/relationships/slide" Target="/ppt/slides/slide2.xml" Id="R4f85a200f6da4049" /><Relationship Type="http://schemas.openxmlformats.org/officeDocument/2006/relationships/slide" Target="/ppt/slides/slide3.xml" Id="R07aed2274d7f45b3" /><Relationship Type="http://schemas.openxmlformats.org/officeDocument/2006/relationships/slide" Target="/ppt/slides/slide4.xml" Id="R7586cd7eae6a4eba" /><Relationship Type="http://schemas.openxmlformats.org/officeDocument/2006/relationships/slide" Target="/ppt/slides/slide5.xml" Id="R9f9c7a0623564236" /><Relationship Type="http://schemas.openxmlformats.org/officeDocument/2006/relationships/slide" Target="/ppt/slides/slide6.xml" Id="R9cd44576aea047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56e499928840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d55f9a04e44dc" /><Relationship Type="http://schemas.openxmlformats.org/officeDocument/2006/relationships/theme" Target="/ppt/slideMasters/theme/theme1.xml" Id="R161cca3c8989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5d55f9a04e44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c1c584f3841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df53ae251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0025aef5e4e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c6e5dcdff46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d236b447d4d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7fb4b7dc649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