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a4772356a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2e48dc50d4b7e"/>
  </p:sldMasterIdLst>
  <p:sldIdLst>
    <p:sldId xmlns:r="http://schemas.openxmlformats.org/officeDocument/2006/relationships" id="256" r:id="R9ea32ed8b5514c33"/>
    <p:sldId xmlns:r="http://schemas.openxmlformats.org/officeDocument/2006/relationships" id="257" r:id="R428499001a914a86"/>
    <p:sldId xmlns:r="http://schemas.openxmlformats.org/officeDocument/2006/relationships" id="258" r:id="R17528c826f8e4827"/>
    <p:sldId xmlns:r="http://schemas.openxmlformats.org/officeDocument/2006/relationships" id="259" r:id="Rd9a341faacf24518"/>
    <p:sldId xmlns:r="http://schemas.openxmlformats.org/officeDocument/2006/relationships" id="260" r:id="R77124c36cdde4bc5"/>
    <p:sldId xmlns:r="http://schemas.openxmlformats.org/officeDocument/2006/relationships" id="261" r:id="R136ff9d411ce40dc"/>
    <p:sldId xmlns:r="http://schemas.openxmlformats.org/officeDocument/2006/relationships" id="262" r:id="Ra688bce80a09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2e48dc50d4b7e" /><Relationship Type="http://schemas.openxmlformats.org/officeDocument/2006/relationships/slide" Target="/ppt/slides/slide1.xml" Id="R9ea32ed8b5514c33" /><Relationship Type="http://schemas.openxmlformats.org/officeDocument/2006/relationships/slide" Target="/ppt/slides/slide2.xml" Id="R428499001a914a86" /><Relationship Type="http://schemas.openxmlformats.org/officeDocument/2006/relationships/slide" Target="/ppt/slides/slide3.xml" Id="R17528c826f8e4827" /><Relationship Type="http://schemas.openxmlformats.org/officeDocument/2006/relationships/slide" Target="/ppt/slides/slide4.xml" Id="Rd9a341faacf24518" /><Relationship Type="http://schemas.openxmlformats.org/officeDocument/2006/relationships/slide" Target="/ppt/slides/slide5.xml" Id="R77124c36cdde4bc5" /><Relationship Type="http://schemas.openxmlformats.org/officeDocument/2006/relationships/slide" Target="/ppt/slides/slide6.xml" Id="R136ff9d411ce40dc" /><Relationship Type="http://schemas.openxmlformats.org/officeDocument/2006/relationships/slide" Target="/ppt/slides/slide7.xml" Id="Ra688bce80a09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3920011f8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aaa26512406c" /><Relationship Type="http://schemas.openxmlformats.org/officeDocument/2006/relationships/theme" Target="/ppt/slideMasters/theme/theme1.xml" Id="R1078053b00ae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5aaa26512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2576fc74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c4c3d538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207a29a1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5930ab5a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981d1ff52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d70d64b9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841738e1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GRESSETH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4 647 681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JON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GRESSETH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GRESSETH HOLDING AS</a:t>
            </a:r>
          </a:p>
        </p:txBody>
      </p:sp>
    </p:spTree>
  </p:cSld>
  <p:clrMapOvr>
    <a:masterClrMapping xmlns:a="http://schemas.openxmlformats.org/drawingml/2006/main"/>
  </p:clrMapOvr>
</p:sld>
</file>