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e0b0f9079e8453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cd5ac2ecc5f49a9"/>
  </p:sldMasterIdLst>
  <p:sldIdLst>
    <p:sldId xmlns:r="http://schemas.openxmlformats.org/officeDocument/2006/relationships" id="256" r:id="Rcd8489a7d8e0425c"/>
    <p:sldId xmlns:r="http://schemas.openxmlformats.org/officeDocument/2006/relationships" id="257" r:id="R0c1a768148544e94"/>
    <p:sldId xmlns:r="http://schemas.openxmlformats.org/officeDocument/2006/relationships" id="258" r:id="R6d021822e17e4e04"/>
    <p:sldId xmlns:r="http://schemas.openxmlformats.org/officeDocument/2006/relationships" id="259" r:id="R9feb3ac7700b42f1"/>
    <p:sldId xmlns:r="http://schemas.openxmlformats.org/officeDocument/2006/relationships" id="260" r:id="R48dea17dbad5404d"/>
    <p:sldId xmlns:r="http://schemas.openxmlformats.org/officeDocument/2006/relationships" id="261" r:id="Rc689b72901d5494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d5ac2ecc5f49a9" /><Relationship Type="http://schemas.openxmlformats.org/officeDocument/2006/relationships/slide" Target="/ppt/slides/slide1.xml" Id="Rcd8489a7d8e0425c" /><Relationship Type="http://schemas.openxmlformats.org/officeDocument/2006/relationships/slide" Target="/ppt/slides/slide2.xml" Id="R0c1a768148544e94" /><Relationship Type="http://schemas.openxmlformats.org/officeDocument/2006/relationships/slide" Target="/ppt/slides/slide3.xml" Id="R6d021822e17e4e04" /><Relationship Type="http://schemas.openxmlformats.org/officeDocument/2006/relationships/slide" Target="/ppt/slides/slide4.xml" Id="R9feb3ac7700b42f1" /><Relationship Type="http://schemas.openxmlformats.org/officeDocument/2006/relationships/slide" Target="/ppt/slides/slide5.xml" Id="R48dea17dbad5404d" /><Relationship Type="http://schemas.openxmlformats.org/officeDocument/2006/relationships/slide" Target="/ppt/slides/slide6.xml" Id="Rc689b72901d5494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92f32cbb0c486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2055c52d384a4a" /><Relationship Type="http://schemas.openxmlformats.org/officeDocument/2006/relationships/theme" Target="/ppt/slideMasters/theme/theme1.xml" Id="R1215ffcc79b24c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2055c52d384a4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83d121d4a54f4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3fe9411be2464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c453a67629459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dc79398b7a4e4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424b9aa95842e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f02b2c21af4a4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GRESSETH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GRESSETH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GRESSETH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GRESSETH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GRESSETH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GRESSETH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911 638 320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GRESSETH HOLDING AS</a:t>
            </a:r>
          </a:p>
        </p:txBody>
      </p:sp>
    </p:spTree>
  </p:cSld>
  <p:clrMapOvr>
    <a:masterClrMapping xmlns:a="http://schemas.openxmlformats.org/drawingml/2006/main"/>
  </p:clrMapOvr>
</p:sld>
</file>