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dd5f586413a4f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e332e4329904c27"/>
  </p:sldMasterIdLst>
  <p:sldIdLst>
    <p:sldId xmlns:r="http://schemas.openxmlformats.org/officeDocument/2006/relationships" id="256" r:id="Rcd38c9a8f55d4db5"/>
    <p:sldId xmlns:r="http://schemas.openxmlformats.org/officeDocument/2006/relationships" id="257" r:id="R7ae28580e1eb4454"/>
    <p:sldId xmlns:r="http://schemas.openxmlformats.org/officeDocument/2006/relationships" id="258" r:id="Rb189ffe1e7d54a19"/>
    <p:sldId xmlns:r="http://schemas.openxmlformats.org/officeDocument/2006/relationships" id="259" r:id="R88055027b5ee4674"/>
    <p:sldId xmlns:r="http://schemas.openxmlformats.org/officeDocument/2006/relationships" id="260" r:id="R45836b4a2a2b4f07"/>
    <p:sldId xmlns:r="http://schemas.openxmlformats.org/officeDocument/2006/relationships" id="261" r:id="Raab380ec2f3c488f"/>
    <p:sldId xmlns:r="http://schemas.openxmlformats.org/officeDocument/2006/relationships" id="262" r:id="Rcdf58346507c432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332e4329904c27" /><Relationship Type="http://schemas.openxmlformats.org/officeDocument/2006/relationships/slide" Target="/ppt/slides/slide1.xml" Id="Rcd38c9a8f55d4db5" /><Relationship Type="http://schemas.openxmlformats.org/officeDocument/2006/relationships/slide" Target="/ppt/slides/slide2.xml" Id="R7ae28580e1eb4454" /><Relationship Type="http://schemas.openxmlformats.org/officeDocument/2006/relationships/slide" Target="/ppt/slides/slide3.xml" Id="Rb189ffe1e7d54a19" /><Relationship Type="http://schemas.openxmlformats.org/officeDocument/2006/relationships/slide" Target="/ppt/slides/slide4.xml" Id="R88055027b5ee4674" /><Relationship Type="http://schemas.openxmlformats.org/officeDocument/2006/relationships/slide" Target="/ppt/slides/slide5.xml" Id="R45836b4a2a2b4f07" /><Relationship Type="http://schemas.openxmlformats.org/officeDocument/2006/relationships/slide" Target="/ppt/slides/slide6.xml" Id="Raab380ec2f3c488f" /><Relationship Type="http://schemas.openxmlformats.org/officeDocument/2006/relationships/slide" Target="/ppt/slides/slide7.xml" Id="Rcdf58346507c432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ba6fe749a04c6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a9493835c24a0d" /><Relationship Type="http://schemas.openxmlformats.org/officeDocument/2006/relationships/theme" Target="/ppt/slideMasters/theme/theme1.xml" Id="R224b580b25d4457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ca9493835c24a0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2b9796cc81445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4a489762cc457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e13ab7725647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73aad58d99443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6ac5a08d924be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db8dcceebf420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604dff31fd4f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NEW RELATIONS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NEW RELATIONS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NEW RELATIONS AS ble etablert [år] og holder til i Overhalla.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NEW RELATIONS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NEW RELATIONS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NEW RELATIONS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−192 160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1 143 236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1 276 978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2 871 683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NEW RELATIONS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H&amp;R EQUITY AS  –  46,7 %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JETH CONSULTING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HAMARA INVEST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HEGDAL CONSULTING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NEW RELATIONS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Svenning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7863 Overhalla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halls@online.no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911 624 230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NEW RELATIONS AS</a:t>
            </a:r>
          </a:p>
        </p:txBody>
      </p:sp>
    </p:spTree>
  </p:cSld>
  <p:clrMapOvr>
    <a:masterClrMapping xmlns:a="http://schemas.openxmlformats.org/drawingml/2006/main"/>
  </p:clrMapOvr>
</p:sld>
</file>