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a07a0b59b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29e9f9c3d494f"/>
  </p:sldMasterIdLst>
  <p:sldIdLst>
    <p:sldId xmlns:r="http://schemas.openxmlformats.org/officeDocument/2006/relationships" id="256" r:id="R3987d03f15eb4b45"/>
    <p:sldId xmlns:r="http://schemas.openxmlformats.org/officeDocument/2006/relationships" id="257" r:id="R06720b81b1d14cb2"/>
    <p:sldId xmlns:r="http://schemas.openxmlformats.org/officeDocument/2006/relationships" id="258" r:id="R4042ad41fa534f02"/>
    <p:sldId xmlns:r="http://schemas.openxmlformats.org/officeDocument/2006/relationships" id="259" r:id="R044bea4bba3542b8"/>
    <p:sldId xmlns:r="http://schemas.openxmlformats.org/officeDocument/2006/relationships" id="260" r:id="R08e3c02ad0a446b3"/>
    <p:sldId xmlns:r="http://schemas.openxmlformats.org/officeDocument/2006/relationships" id="261" r:id="R560beb05f15a46e1"/>
    <p:sldId xmlns:r="http://schemas.openxmlformats.org/officeDocument/2006/relationships" id="262" r:id="Ra035e2002434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29e9f9c3d494f" /><Relationship Type="http://schemas.openxmlformats.org/officeDocument/2006/relationships/slide" Target="/ppt/slides/slide1.xml" Id="R3987d03f15eb4b45" /><Relationship Type="http://schemas.openxmlformats.org/officeDocument/2006/relationships/slide" Target="/ppt/slides/slide2.xml" Id="R06720b81b1d14cb2" /><Relationship Type="http://schemas.openxmlformats.org/officeDocument/2006/relationships/slide" Target="/ppt/slides/slide3.xml" Id="R4042ad41fa534f02" /><Relationship Type="http://schemas.openxmlformats.org/officeDocument/2006/relationships/slide" Target="/ppt/slides/slide4.xml" Id="R044bea4bba3542b8" /><Relationship Type="http://schemas.openxmlformats.org/officeDocument/2006/relationships/slide" Target="/ppt/slides/slide5.xml" Id="R08e3c02ad0a446b3" /><Relationship Type="http://schemas.openxmlformats.org/officeDocument/2006/relationships/slide" Target="/ppt/slides/slide6.xml" Id="R560beb05f15a46e1" /><Relationship Type="http://schemas.openxmlformats.org/officeDocument/2006/relationships/slide" Target="/ppt/slides/slide7.xml" Id="Ra035e2002434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db93ee5f1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76bdf35d4752" /><Relationship Type="http://schemas.openxmlformats.org/officeDocument/2006/relationships/theme" Target="/ppt/slideMasters/theme/theme1.xml" Id="Rc9c6eb24709c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c76bdf35d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9534b804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2c6afad6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d4bbf918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7c039d3c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6cd8f81b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f6403b43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9f2a3c77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