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041e1ac33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fbc90bb9944d3"/>
  </p:sldMasterIdLst>
  <p:sldIdLst>
    <p:sldId xmlns:r="http://schemas.openxmlformats.org/officeDocument/2006/relationships" id="256" r:id="R5f2eff7e3c9f4dfc"/>
    <p:sldId xmlns:r="http://schemas.openxmlformats.org/officeDocument/2006/relationships" id="257" r:id="R7fc652feb2794bc4"/>
    <p:sldId xmlns:r="http://schemas.openxmlformats.org/officeDocument/2006/relationships" id="258" r:id="R1ef239dfe46e4893"/>
    <p:sldId xmlns:r="http://schemas.openxmlformats.org/officeDocument/2006/relationships" id="259" r:id="Rd51722d5bb4c4237"/>
    <p:sldId xmlns:r="http://schemas.openxmlformats.org/officeDocument/2006/relationships" id="260" r:id="R020b6f74c02d49ff"/>
    <p:sldId xmlns:r="http://schemas.openxmlformats.org/officeDocument/2006/relationships" id="261" r:id="R89a341cf0b0a42b2"/>
    <p:sldId xmlns:r="http://schemas.openxmlformats.org/officeDocument/2006/relationships" id="262" r:id="Reaab8dc5f50b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fbc90bb9944d3" /><Relationship Type="http://schemas.openxmlformats.org/officeDocument/2006/relationships/slide" Target="/ppt/slides/slide1.xml" Id="R5f2eff7e3c9f4dfc" /><Relationship Type="http://schemas.openxmlformats.org/officeDocument/2006/relationships/slide" Target="/ppt/slides/slide2.xml" Id="R7fc652feb2794bc4" /><Relationship Type="http://schemas.openxmlformats.org/officeDocument/2006/relationships/slide" Target="/ppt/slides/slide3.xml" Id="R1ef239dfe46e4893" /><Relationship Type="http://schemas.openxmlformats.org/officeDocument/2006/relationships/slide" Target="/ppt/slides/slide4.xml" Id="Rd51722d5bb4c4237" /><Relationship Type="http://schemas.openxmlformats.org/officeDocument/2006/relationships/slide" Target="/ppt/slides/slide5.xml" Id="R020b6f74c02d49ff" /><Relationship Type="http://schemas.openxmlformats.org/officeDocument/2006/relationships/slide" Target="/ppt/slides/slide6.xml" Id="R89a341cf0b0a42b2" /><Relationship Type="http://schemas.openxmlformats.org/officeDocument/2006/relationships/slide" Target="/ppt/slides/slide7.xml" Id="Reaab8dc5f50b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be3001463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5fe032f3d434f" /><Relationship Type="http://schemas.openxmlformats.org/officeDocument/2006/relationships/theme" Target="/ppt/slideMasters/theme/theme1.xml" Id="R777509b9644f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5fe032f3d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f5479d0af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63e2b288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d08db20fd4c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efe89892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b3c39a69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469c145a2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3559e96254f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8 352 809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KNUT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 terrasse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knut.nielsen@online.no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911 589 117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KKN INVESTMENT AS</a:t>
            </a:r>
          </a:p>
        </p:txBody>
      </p:sp>
    </p:spTree>
  </p:cSld>
  <p:clrMapOvr>
    <a:masterClrMapping xmlns:a="http://schemas.openxmlformats.org/drawingml/2006/main"/>
  </p:clrMapOvr>
</p:sld>
</file>